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9.xml" ContentType="application/vnd.openxmlformats-officedocument.presentationml.tags+xml"/>
  <Override PartName="/ppt/notesSlides/notesSlide1.xml" ContentType="application/vnd.openxmlformats-officedocument.presentationml.notesSlide+xml"/>
  <Override PartName="/ppt/ink/ink1.xml" ContentType="application/inkml+xml"/>
  <Override PartName="/ppt/ink/ink2.xml" ContentType="application/inkml+xml"/>
  <Override PartName="/ppt/tags/tag20.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6"/>
  </p:notesMasterIdLst>
  <p:handoutMasterIdLst>
    <p:handoutMasterId r:id="rId17"/>
  </p:handoutMasterIdLst>
  <p:sldIdLst>
    <p:sldId id="449" r:id="rId5"/>
    <p:sldId id="469" r:id="rId6"/>
    <p:sldId id="451" r:id="rId7"/>
    <p:sldId id="470" r:id="rId8"/>
    <p:sldId id="471" r:id="rId9"/>
    <p:sldId id="472" r:id="rId10"/>
    <p:sldId id="473" r:id="rId11"/>
    <p:sldId id="474" r:id="rId12"/>
    <p:sldId id="475" r:id="rId13"/>
    <p:sldId id="476" r:id="rId14"/>
    <p:sldId id="422" r:id="rId15"/>
  </p:sldIdLst>
  <p:sldSz cx="12192000" cy="6858000"/>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5FF"/>
    <a:srgbClr val="FF9300"/>
    <a:srgbClr val="EBEBEB"/>
    <a:srgbClr val="FF2F92"/>
    <a:srgbClr val="FFFD78"/>
    <a:srgbClr val="D883FF"/>
    <a:srgbClr val="76D6FF"/>
    <a:srgbClr val="FF7E79"/>
    <a:srgbClr val="8EFA00"/>
    <a:srgbClr val="94165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355" autoAdjust="0"/>
    <p:restoredTop sz="96405" autoAdjust="0"/>
  </p:normalViewPr>
  <p:slideViewPr>
    <p:cSldViewPr showGuides="1">
      <p:cViewPr varScale="1">
        <p:scale>
          <a:sx n="160" d="100"/>
          <a:sy n="160" d="100"/>
        </p:scale>
        <p:origin x="184" y="176"/>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4157"/>
    </p:cViewPr>
  </p:sorterViewPr>
  <p:notesViewPr>
    <p:cSldViewPr showGuides="1">
      <p:cViewPr varScale="1">
        <p:scale>
          <a:sx n="65" d="100"/>
          <a:sy n="65" d="100"/>
        </p:scale>
        <p:origin x="2621" y="4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8355745-A264-4400-A8D3-B7B13596D94E}"/>
              </a:ext>
            </a:extLst>
          </p:cNvPr>
          <p:cNvSpPr>
            <a:spLocks noGrp="1"/>
          </p:cNvSpPr>
          <p:nvPr>
            <p:ph type="hdr" sz="quarter"/>
          </p:nvPr>
        </p:nvSpPr>
        <p:spPr>
          <a:xfrm>
            <a:off x="0" y="0"/>
            <a:ext cx="5029200" cy="365760"/>
          </a:xfrm>
          <a:prstGeom prst="rect">
            <a:avLst/>
          </a:prstGeom>
        </p:spPr>
        <p:txBody>
          <a:bodyPr vert="horz" lIns="91440" tIns="45720" rIns="91440" bIns="45720" rtlCol="0"/>
          <a:lstStyle>
            <a:lvl1pPr algn="l">
              <a:defRPr sz="1200"/>
            </a:lvl1pPr>
          </a:lstStyle>
          <a:p>
            <a:r>
              <a:rPr lang="en-US" sz="1000" dirty="0"/>
              <a:t>Discover</a:t>
            </a:r>
          </a:p>
        </p:txBody>
      </p:sp>
      <p:sp>
        <p:nvSpPr>
          <p:cNvPr id="3" name="Date Placeholder 2">
            <a:extLst>
              <a:ext uri="{FF2B5EF4-FFF2-40B4-BE49-F238E27FC236}">
                <a16:creationId xmlns:a16="http://schemas.microsoft.com/office/drawing/2014/main" id="{84853229-AFF8-43D8-8555-39F8D4DE9106}"/>
              </a:ext>
            </a:extLst>
          </p:cNvPr>
          <p:cNvSpPr>
            <a:spLocks noGrp="1"/>
          </p:cNvSpPr>
          <p:nvPr>
            <p:ph type="dt" sz="quarter" idx="1"/>
          </p:nvPr>
        </p:nvSpPr>
        <p:spPr>
          <a:xfrm>
            <a:off x="5760720" y="0"/>
            <a:ext cx="1097280" cy="365760"/>
          </a:xfrm>
          <a:prstGeom prst="rect">
            <a:avLst/>
          </a:prstGeom>
        </p:spPr>
        <p:txBody>
          <a:bodyPr vert="horz" lIns="91440" tIns="45720" rIns="91440" bIns="45720" rtlCol="0"/>
          <a:lstStyle>
            <a:lvl1pPr algn="r">
              <a:defRPr sz="1200"/>
            </a:lvl1pPr>
          </a:lstStyle>
          <a:p>
            <a:fld id="{D54D4046-5866-459D-BEB5-A0B0377E3E3F}" type="datetime1">
              <a:rPr lang="en-US" sz="1000" smtClean="0"/>
              <a:t>11/14/22</a:t>
            </a:fld>
            <a:endParaRPr lang="en-US" sz="1000"/>
          </a:p>
        </p:txBody>
      </p:sp>
      <p:sp>
        <p:nvSpPr>
          <p:cNvPr id="4" name="Footer Placeholder 3">
            <a:extLst>
              <a:ext uri="{FF2B5EF4-FFF2-40B4-BE49-F238E27FC236}">
                <a16:creationId xmlns:a16="http://schemas.microsoft.com/office/drawing/2014/main" id="{9BD1810E-B09E-4D2E-B752-2E69698D7E61}"/>
              </a:ext>
            </a:extLst>
          </p:cNvPr>
          <p:cNvSpPr>
            <a:spLocks noGrp="1"/>
          </p:cNvSpPr>
          <p:nvPr>
            <p:ph type="ftr" sz="quarter" idx="2"/>
          </p:nvPr>
        </p:nvSpPr>
        <p:spPr>
          <a:xfrm>
            <a:off x="0" y="8778240"/>
            <a:ext cx="5029200" cy="365760"/>
          </a:xfrm>
          <a:prstGeom prst="rect">
            <a:avLst/>
          </a:prstGeom>
        </p:spPr>
        <p:txBody>
          <a:bodyPr vert="horz" lIns="91440" tIns="45720" rIns="91440" bIns="45720" rtlCol="0" anchor="b"/>
          <a:lstStyle>
            <a:lvl1pPr algn="l">
              <a:defRPr sz="1200"/>
            </a:lvl1pPr>
          </a:lstStyle>
          <a:p>
            <a:endParaRPr lang="en-US" sz="1000"/>
          </a:p>
        </p:txBody>
      </p:sp>
      <p:sp>
        <p:nvSpPr>
          <p:cNvPr id="5" name="Slide Number Placeholder 4">
            <a:extLst>
              <a:ext uri="{FF2B5EF4-FFF2-40B4-BE49-F238E27FC236}">
                <a16:creationId xmlns:a16="http://schemas.microsoft.com/office/drawing/2014/main" id="{2A82DB7E-9A28-4025-A128-4DF1E719C599}"/>
              </a:ext>
            </a:extLst>
          </p:cNvPr>
          <p:cNvSpPr>
            <a:spLocks noGrp="1"/>
          </p:cNvSpPr>
          <p:nvPr>
            <p:ph type="sldNum" sz="quarter" idx="3"/>
          </p:nvPr>
        </p:nvSpPr>
        <p:spPr>
          <a:xfrm>
            <a:off x="5760720" y="8778240"/>
            <a:ext cx="1097280" cy="365760"/>
          </a:xfrm>
          <a:prstGeom prst="rect">
            <a:avLst/>
          </a:prstGeom>
        </p:spPr>
        <p:txBody>
          <a:bodyPr vert="horz" lIns="91440" tIns="45720" rIns="91440" bIns="45720" rtlCol="0" anchor="b"/>
          <a:lstStyle>
            <a:lvl1pPr algn="r">
              <a:defRPr sz="1200"/>
            </a:lvl1pPr>
          </a:lstStyle>
          <a:p>
            <a:fld id="{9585ABBE-7BE6-4E78-A3CA-A9F0C7AFCB23}" type="slidenum">
              <a:rPr lang="en-US" sz="1000" smtClean="0"/>
              <a:t>‹#›</a:t>
            </a:fld>
            <a:endParaRPr lang="en-US" sz="1000"/>
          </a:p>
        </p:txBody>
      </p:sp>
    </p:spTree>
    <p:extLst>
      <p:ext uri="{BB962C8B-B14F-4D97-AF65-F5344CB8AC3E}">
        <p14:creationId xmlns:p14="http://schemas.microsoft.com/office/powerpoint/2010/main" val="810214197"/>
      </p:ext>
    </p:extLst>
  </p:cSld>
  <p:clrMap bg1="lt1" tx1="dk1" bg2="lt2" tx2="dk2" accent1="accent1" accent2="accent2" accent3="accent3" accent4="accent4" accent5="accent5" accent6="accent6" hlink="hlink" folHlink="folHlink"/>
  <p:hf hdr="0" ftr="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1-14T08:10:25.677"/>
    </inkml:context>
    <inkml:brush xml:id="br0">
      <inkml:brushProperty name="width" value="0.05" units="cm"/>
      <inkml:brushProperty name="height" value="0.05" units="cm"/>
      <inkml:brushProperty name="color" value="#F6630D"/>
    </inkml:brush>
  </inkml:definitions>
  <inkml:trace contextRef="#ctx0" brushRef="#br0">2372 22 24575,'-51'1'0,"0"1"0,-34 0 0,-12 0 0,6 2 0,-6 1 0,-5 1-1079,12 0 0,-4 1 0,-1 1 1,0 1 1078,-3 3 0,-2 0 0,0 3 0,4 0 0,6 2 0,1 1 0,3 2 0,4 1 294,-12 5 0,5 2 0,7 3-294,-12 12 0,12 4 400,24-4 0,9 2-400,15-5 0,5 1 0,-11 32 0,20-13 2242,11-10-2242,6-5 391,8 3-391,12 7 0,16 8 0,21 4 0,-13-30 0,8-2 0,17 4 0,7-2 0,16 2 0,6-2-261,-24-12 0,4 0 0,0-2 261,2-1 0,1-1 0,0-1 0,-5-2 0,0-2 0,-1-1 0,-2 0 0,-2-1 0,-1-1 0,21 3 0,-4-1 0,-9-2 0,-1-1 0,5 0 0,1-2 0,1 0 0,0 0 0,5 0 0,0-1 0,2 0 0,-1-2 0,-7-1 0,-3-1 391,-4-1 1,-2-1-392,-8-1 0,-2 0 0,-8-1 0,-1 0 0,0 0 0,0 1 0,7 2 0,2 0 0,8 1 0,2 0 0,2 0 0,1 1 0,3-1 0,2 2 0,-1-1 0,0 0 0,2 1 0,0 0 0,2 1 0,-1-1 0,-6-1 0,1-1 0,8-1 0,2 0 0,7-1 0,2-1-188,-27 0 0,2 0 1,1-1 187,3 1 0,0 0 0,0 0 0,1 0 0,-1 0 0,0 0 0,-1 0 0,1 0 0,-1 0 0,-1 0 0,1 1 0,-1-1 0,1 0 0,0 0 0,0 0 0,-3 0 0,0-1 0,0 0 0,4 1 0,0-1 0,0 0 0,0 0 0,-1 0 0,0 0 0,-2-1 0,0 1 0,-2-1 0,28 1 0,-2-1 0,-15-1 0,-4-1 0,-13-1 0,-2 0 0,-7-1 0,0 1 0,0-2 0,2 1 0,4-1 0,3 1 0,13-1 0,3 1 0,6 0 0,2 0 0,2 1 0,1 1 0,2 0 0,-1-1 0,-9 0 0,-3-1 281,-10 0 1,-5-3-282,-11-1 0,-4-1 0,17-12 0,-20-2 0,-6-3 0,-4-2 0,-1-4 0,4-6 0,-2 0 0,0-5 0,-1 0 0,-4-2 0,-5-1 0,-4 1 0,-4-3 0,-2-8 0,-2-6 0,-6-2 0,-5 1 0,-4 3 0,-12 1 0,-15-7 0,-21-5 0,13 31 0,-5 2 0,-6-3 0,-2 1 0,-1 4 0,0 2 0,3 4 0,2 2 0,-37-14 0,-7 6 0,31 16 0,-4 1 0,-14-2 0,-5 2 0,-9-1 0,-3 2 0,-5 0 0,-1 1 0,31 6 0,-2 1 0,1-1 0,1 0 0,0 1 0,-1-1 0,0 1 0,-1 0 0,0 1 0,1 0 0,0 0 0,2 1 0,-26-4 0,3 1 0,9 3 0,1 0 0,-2 2 0,-1 1 0,-7 2 0,-3 1-241,21 1 1,-2 0 0,-1 0 240,-7 0 0,-2 1 0,2 0 0,3-1 0,1 1 0,2 0 0,4 0 0,2 1 0,0-1-98,-30 1 1,1-1 97,4 0 0,1 0 0,-2-1 0,-1 1 0,29-1 0,-1 0 0,1 0 0,-32 0 0,1 0 0,29 0 0,-1 1 0,1-1 0,-1 2 0,1-1 0,0 1 0,-30 1 0,1 0 0,3 1 0,4 0 0,17 1 0,3 0 0,12-1 0,2 1 0,6 0 0,1 0 0,-46 2 357,43-3 0,-1-1-357,-5 1 0,0-1 101,4-1 0,2 0-101,-41 0 0,22 0 0,26-1 0,6 0 0,-15 0 0,-13 0 0,-6 0 0,8 0 0,24 0 0,18 0 0,6-1 0,4 0 0,3 0 0,3 1 0,7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1-15T08:44:27.664"/>
    </inkml:context>
    <inkml:brush xml:id="br0">
      <inkml:brushProperty name="width" value="0.05" units="cm"/>
      <inkml:brushProperty name="height" value="0.05" units="cm"/>
      <inkml:brushProperty name="color" value="#F6630D"/>
    </inkml:brush>
  </inkml:definitions>
  <inkml:trace contextRef="#ctx0" brushRef="#br0">1975 9 24575,'-4'-2'0,"-5"0"0,-3 0 0,-8 0 0,-19 1 0,-21 2 0,-14 0 0,6 1 0,22 1 0,21-1 0,7-1 0,-4 1 0,-4-1 0,-10 2 0,-3 0 0,0 0 0,4 0 0,12-2 0,5 1 0,0-1 0,3 1 0,-3-1 0,0 1 0,-3 0 0,-1 1 0,3 1 0,6 1 0,3-1 0,2-1 0,0-1 0,-2 0 0,-5 2 0,-1-1 0,2 1 0,3-1 0,6-2 0,1 0 0,-1 0 0,-3 0 0,0 1 0,-2 0 0,-2 2 0,-3 0 0,-3 2 0,-2 1 0,2-2 0,1-1 0,3-1 0,0 0 0,-3 2 0,-2 2 0,-5 2 0,-3 1 0,0 1 0,3-1 0,7-1 0,8-3 0,4 0 0,1 1 0,-2 3 0,-4 2 0,-6 5 0,-4 3 0,-2 2 0,0-1 0,1 1 0,0 0 0,4-5 0,4-3 0,6-4 0,-1-1 0,0 0 0,-3 3 0,-9 5 0,-8 6 0,-2 1 0,3-2 0,10-8 0,9-6 0,4-3 0,1-1 0,-1 3 0,-3 5 0,-2 3 0,-4 2 0,-5 6 0,-6 5 0,-6 4 0,4-3 0,7-7 0,10-10 0,6-6 0,2-1 0,-1 2 0,0 1 0,-1 10 0,0-8 0,-1 8 0,2-8 0,-2 4 0,-1 2 0,-5 5 0,-4 5 0,-3 3 0,-1 0 0,4-6 0,2-5 0,6-7 0,3-5 0,1-2 0,0 3 0,-1 1 0,-1 3 0,-2 2 0,-1-1 0,0 0 0,1-2 0,2-1 0,1 0 0,-1 2 0,-1 4 0,-5 8 0,-3 4 0,0 1 0,0 0 0,7-13 0,0 0 0,4-5 0,-1 5 0,-1 5 0,-1 2 0,0 3 0,0 2 0,-1 3 0,0 2 0,0 2 0,2-2 0,1-6 0,3 0 0,1 0 0,2 7 0,1 6 0,0 3 0,-2 5 0,-1 1 0,1-1 0,1-2 0,1-9 0,1-3 0,0-4 0,0 1 0,-2 0 0,-1-3 0,2 0 0,0-5 0,1-2 0,2-1 0,2-2 0,2 1 0,1 1 0,-2-4 0,-2-1 0,-2-5 0,1-1 0,2 1 0,4 2 0,6 2 0,7 3 0,3 2 0,2 0 0,-5-1 0,-6-5 0,-3-2 0,-3-3 0,2 0 0,6 2 0,3 1 0,-2 1 0,0-1 0,-5-3 0,-1 0 0,4-1 0,0 0 0,4 1 0,-1-1 0,-5 0 0,-5-3 0,-2 1 0,1 0 0,3 1 0,4 1 0,2 1 0,0 0 0,-3 0 0,-5-2 0,0-1 0,9 3 0,9 0 0,16 0 0,15 1 0,4 0 0,9 0 0,-7 1 0,-9-2 0,-9-1 0,-15-2 0,-11-1 0,-8-1 0,-4 0 0,2 1 0,2-1 0,5 2 0,1 0 0,-2 0 0,-3-1 0,-2-1 0,4 1 0,4 1 0,10 1 0,3 1 0,0-1 0,-1 0 0,-7-2 0,-5-1 0,-5 0 0,-3-1 0,3 1 0,2 0 0,3 1 0,-3-1 0,-7 0 0,-5-1 0,0-1 0,15 3 0,15 1 0,12 1 0,5 1 0,-3 0 0,-3-2 0,-3 0 0,-8-1 0,-3-1 0,-3 0 0,-8 0 0,-3 0 0,-3 1 0,-1-1 0,2 1 0,4-1 0,-3 0 0,0 0 0,1-1 0,-6-1 0,0 1 0,-2-1 0,-1 1 0,4-1 0,6 0 0,7 0 0,8 0 0,5 1 0,2-1 0,1 1 0,-1 0 0,-6-2 0,-3 0 0,0 1 0,2-1 0,6 1 0,-1-1 0,-9 0 0,-8 0 0,-10-1 0,-5 1 0,0-1 0,3 0 0,6 0 0,6-2 0,3 1 0,1 1 0,2 1 0,5 0 0,6-1 0,-1 0 0,-5 0 0,-9 0 0,-9-1 0,-6 2 0,-1-1 0,0 0 0,-1 0 0,0 0 0,1 1 0,0-1 0,2 1 0,10 0 0,11 0 0,14-1 0,7-2 0,-5 0 0,-14 1 0,-14 0 0,-9-1 0,4-2 0,9-2 0,6-2 0,-1 1 0,-7 1 0,-8 3 0,-5 0 0,-2 1 0,1-2 0,4-2 0,-2-2 0,0 1 0,-2 2 0,-7 3 0,1 1 0,-2 0 0,5-5 0,7-2 0,4-5 0,0-1 0,-1-1 0,-6 3 0,-2 0 0,-2 1 0,-2 2 0,-1-1 0,0 0 0,3-4 0,1-4 0,-1 0 0,-1-1 0,-3 3 0,0-2 0,2-4 0,0-1 0,0-6 0,0-2 0,1-2 0,1-1 0,-2-2 0,1 0 0,-2 1 0,-1 10 0,0 9 0,0 5 0,-1 1 0,0-1 0,-1 0 0,0-1 0,1 0 0,-1-3 0,1 1 0,-1 0 0,0-1 0,0-2 0,-1-1 0,-1 1 0,1 6 0,-1 2 0,1 1 0,-1-2 0,1-4 0,-2-4 0,1 0 0,-1 2 0,0 5 0,0-1 0,-1-3 0,0-1 0,1-2 0,0 6 0,0 3 0,1 3 0,-1 3 0,0-2 0,0-3 0,-2-5 0,0 1 0,0 0 0,-1 0 0,0 3 0,1 0 0,0 2 0,0-1 0,-1-1 0,0-4 0,-2 0 0,1 1 0,-1-2 0,-1 2 0,1 0 0,-1-1 0,-1 1 0,0-2 0,0 0 0,0-1 0,-3-3 0,-4-2 0,-4-3 0,-6-6 0,-2-2 0,2 1 0,1 1 0,3 3 0,1 4 0,2-1 0,1 3 0,2 2 0,-1-2 0,-3-1 0,-6-6 0,-2-1 0,0 1 0,4 3 0,7 6 0,3 2 0,3 6 0,2 2 0,2 2 0,-1-1 0,-3-3 0,-1 0 0,-3-4 0,-3-2 0,0 0 0,2 2 0,2-1 0,2 1 0,4 4 0,-2-3 0,5 6 0,-1-1 0,-1-1 0,0 1 0,-2-2 0,-5-3 0,1-1 0,1 4 0,3 1 0,3 5 0,-1 0 0,-3-3 0,-2-1 0,-1-1 0,0 0 0,2 0 0,-2 0 0,2 0 0,2 2 0,1 2 0,-2-2 0,-1 1 0,1 0 0,0-1 0,-2 0 0,-3-3 0,-5-2 0,1 0 0,2 2 0,3 3 0,4 3 0,4 1 0,3 3 0,-8-5 0,-15-7 0,-17-7 0,-10-3 0,4 4 0,13 6 0,14 6 0,8 3 0,-3 1 0,-9 0 0,-9-1 0,-4-1 0,7 0 0,11 2 0,9 2 0,2 1 0,-11 0 0,-12 0 0,-5-1 0,4 1 0,10 0 0,7 0 0,-6 1 0,-17 0 0,-19 0 0,-8-1 0,11 0 0,21 1 0,19-1 0,9 1 0,2 0 0,-2 1 0,-8-1 0,-4 1 0,0-1 0,4 0 0,8 1 0,2 0 0,-5-1 0,-3 0 0,0-1 0,-1 1 0,5-2 0,-2 1 0,4 0 0,0 0 0,5 1 0,-9 0 0,-10-2 0,-11 0 0,-5-2 0,4 1 0,11 1 0,5 2 0,4 0 0,-6 1 0,-2-1 0,3 0-6784,4 0 6784,7-1 0,3 1 0,1 0 0,1 0 0,-2 0 0,-1 0 0,-3 0 6784,0 0-6784,1 1 0,-5-1 0,-13 1 0,-13-2 0,-4 0 0,10 0 0,15 1 0,11 0 0</inkml:trace>
</inkml:ink>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3.png>
</file>

<file path=ppt/media/image4.jp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5760720" y="0"/>
            <a:ext cx="1097280" cy="365760"/>
          </a:xfrm>
          <a:prstGeom prst="rect">
            <a:avLst/>
          </a:prstGeom>
        </p:spPr>
        <p:txBody>
          <a:bodyPr vert="horz" lIns="91440" tIns="45720" rIns="91440" bIns="45720" rtlCol="0"/>
          <a:lstStyle>
            <a:lvl1pPr algn="r">
              <a:defRPr sz="1000">
                <a:latin typeface="Arial" panose="020B0604020202020204" pitchFamily="34" charset="0"/>
              </a:defRPr>
            </a:lvl1pPr>
          </a:lstStyle>
          <a:p>
            <a:fld id="{86CA08A8-CD0A-4CED-A7DF-8FE5DAE0B145}" type="datetime1">
              <a:rPr lang="en-US" smtClean="0"/>
              <a:t>11/14/22</a:t>
            </a:fld>
            <a:endParaRPr lang="en-US" dirty="0"/>
          </a:p>
        </p:txBody>
      </p:sp>
      <p:sp>
        <p:nvSpPr>
          <p:cNvPr id="4" name="Slide Image Placeholder 3"/>
          <p:cNvSpPr>
            <a:spLocks noGrp="1" noRot="1" noChangeAspect="1"/>
          </p:cNvSpPr>
          <p:nvPr>
            <p:ph type="sldImg" idx="2"/>
          </p:nvPr>
        </p:nvSpPr>
        <p:spPr>
          <a:xfrm>
            <a:off x="1874520" y="365773"/>
            <a:ext cx="3108960" cy="174879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2331720"/>
            <a:ext cx="5486400" cy="644652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5"/>
          </p:nvPr>
        </p:nvSpPr>
        <p:spPr>
          <a:xfrm>
            <a:off x="5760720" y="8778240"/>
            <a:ext cx="1097280" cy="365760"/>
          </a:xfrm>
          <a:prstGeom prst="rect">
            <a:avLst/>
          </a:prstGeom>
        </p:spPr>
        <p:txBody>
          <a:bodyPr vert="horz" lIns="91440" tIns="45720" rIns="91440" bIns="45720" rtlCol="0" anchor="b"/>
          <a:lstStyle>
            <a:lvl1pPr algn="r">
              <a:defRPr sz="1000">
                <a:latin typeface="Arial" panose="020B0604020202020204" pitchFamily="34" charset="0"/>
              </a:defRPr>
            </a:lvl1pPr>
          </a:lstStyle>
          <a:p>
            <a:fld id="{78ADB214-F42C-4297-A187-8792AE2D2F13}" type="slidenum">
              <a:rPr lang="en-US" smtClean="0"/>
              <a:pPr/>
              <a:t>‹#›</a:t>
            </a:fld>
            <a:endParaRPr lang="en-US" dirty="0"/>
          </a:p>
        </p:txBody>
      </p:sp>
    </p:spTree>
    <p:extLst>
      <p:ext uri="{BB962C8B-B14F-4D97-AF65-F5344CB8AC3E}">
        <p14:creationId xmlns:p14="http://schemas.microsoft.com/office/powerpoint/2010/main" val="690542199"/>
      </p:ext>
    </p:extLst>
  </p:cSld>
  <p:clrMap bg1="lt1" tx1="dk1" bg2="lt2" tx2="dk2" accent1="accent1" accent2="accent2" accent3="accent3" accent4="accent4" accent5="accent5" accent6="accent6" hlink="hlink" folHlink="folHlink"/>
  <p:hf hdr="0" ftr="0"/>
  <p:notesStyle>
    <a:lvl1pPr marL="0" algn="l" defTabSz="914400" rtl="0" eaLnBrk="1" latinLnBrk="0" hangingPunct="1">
      <a:lnSpc>
        <a:spcPct val="90000"/>
      </a:lnSpc>
      <a:spcBef>
        <a:spcPts val="600"/>
      </a:spcBef>
      <a:defRPr sz="1600" kern="1200">
        <a:solidFill>
          <a:schemeClr val="tx1"/>
        </a:solidFill>
        <a:latin typeface="Arial" panose="020B0604020202020204" pitchFamily="34" charset="0"/>
        <a:ea typeface="+mn-ea"/>
        <a:cs typeface="+mn-cs"/>
      </a:defRPr>
    </a:lvl1pPr>
    <a:lvl2pPr marL="285750"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2pPr>
    <a:lvl3pPr marL="460375"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3pPr>
    <a:lvl4pPr marL="628650"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4pPr>
    <a:lvl5pPr marL="801688"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A11E68-5188-4260-8723-8CB45CDB51B7}"/>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C56DC233-65A0-4163-AD2B-CE32D1206E59}"/>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224AFDA0-E2F3-4591-9F09-05DD75D0D3DA}"/>
              </a:ext>
            </a:extLst>
          </p:cNvPr>
          <p:cNvSpPr>
            <a:spLocks noGrp="1"/>
          </p:cNvSpPr>
          <p:nvPr>
            <p:ph type="dt" idx="1"/>
          </p:nvPr>
        </p:nvSpPr>
        <p:spPr/>
        <p:txBody>
          <a:bodyPr/>
          <a:lstStyle/>
          <a:p>
            <a:fld id="{3CB1730B-F0FD-4857-ADC5-05FFCBB96A2D}" type="datetime1">
              <a:rPr lang="en-US" smtClean="0"/>
              <a:t>11/14/22</a:t>
            </a:fld>
            <a:endParaRPr lang="en-US" dirty="0"/>
          </a:p>
        </p:txBody>
      </p:sp>
      <p:sp>
        <p:nvSpPr>
          <p:cNvPr id="8" name="Slide Number Placeholder 7">
            <a:extLst>
              <a:ext uri="{FF2B5EF4-FFF2-40B4-BE49-F238E27FC236}">
                <a16:creationId xmlns:a16="http://schemas.microsoft.com/office/drawing/2014/main" id="{6C32E2F3-EA17-43B4-AC28-6B283A0ACBC1}"/>
              </a:ext>
            </a:extLst>
          </p:cNvPr>
          <p:cNvSpPr>
            <a:spLocks noGrp="1"/>
          </p:cNvSpPr>
          <p:nvPr>
            <p:ph type="sldNum" sz="quarter" idx="5"/>
          </p:nvPr>
        </p:nvSpPr>
        <p:spPr/>
        <p:txBody>
          <a:bodyPr/>
          <a:lstStyle/>
          <a:p>
            <a:fld id="{78ADB214-F42C-4297-A187-8792AE2D2F13}" type="slidenum">
              <a:rPr lang="en-US" smtClean="0"/>
              <a:pPr/>
              <a:t>1</a:t>
            </a:fld>
            <a:endParaRPr lang="en-US" dirty="0"/>
          </a:p>
        </p:txBody>
      </p:sp>
    </p:spTree>
    <p:extLst>
      <p:ext uri="{BB962C8B-B14F-4D97-AF65-F5344CB8AC3E}">
        <p14:creationId xmlns:p14="http://schemas.microsoft.com/office/powerpoint/2010/main" val="1290246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Image Placeholder 4">
            <a:extLst>
              <a:ext uri="{FF2B5EF4-FFF2-40B4-BE49-F238E27FC236}">
                <a16:creationId xmlns:a16="http://schemas.microsoft.com/office/drawing/2014/main" id="{DF7B2BC4-5C91-40CB-8CB5-AF093FEB72BA}"/>
              </a:ext>
            </a:extLst>
          </p:cNvPr>
          <p:cNvSpPr>
            <a:spLocks noGrp="1" noRot="1" noChangeAspect="1"/>
          </p:cNvSpPr>
          <p:nvPr>
            <p:ph type="sldImg"/>
          </p:nvPr>
        </p:nvSpPr>
        <p:spPr>
          <a:xfrm>
            <a:off x="1874838" y="365125"/>
            <a:ext cx="3108325" cy="1749425"/>
          </a:xfrm>
        </p:spPr>
      </p:sp>
      <p:sp>
        <p:nvSpPr>
          <p:cNvPr id="8" name="Notes Placeholder 7">
            <a:extLst>
              <a:ext uri="{FF2B5EF4-FFF2-40B4-BE49-F238E27FC236}">
                <a16:creationId xmlns:a16="http://schemas.microsoft.com/office/drawing/2014/main" id="{B0989266-BC35-43C1-8465-0D2F9AF02F43}"/>
              </a:ext>
            </a:extLst>
          </p:cNvPr>
          <p:cNvSpPr>
            <a:spLocks noGrp="1"/>
          </p:cNvSpPr>
          <p:nvPr>
            <p:ph type="body" idx="1"/>
          </p:nvPr>
        </p:nvSpPr>
        <p:spPr/>
        <p:txBody>
          <a:bodyPr/>
          <a:lstStyle/>
          <a:p>
            <a:endParaRPr lang="en-US"/>
          </a:p>
        </p:txBody>
      </p:sp>
      <p:sp>
        <p:nvSpPr>
          <p:cNvPr id="2" name="Date Placeholder 1">
            <a:extLst>
              <a:ext uri="{FF2B5EF4-FFF2-40B4-BE49-F238E27FC236}">
                <a16:creationId xmlns:a16="http://schemas.microsoft.com/office/drawing/2014/main" id="{05856054-87F8-4EB2-B378-F48E87A60AEF}"/>
              </a:ext>
            </a:extLst>
          </p:cNvPr>
          <p:cNvSpPr>
            <a:spLocks noGrp="1"/>
          </p:cNvSpPr>
          <p:nvPr>
            <p:ph type="dt" idx="1"/>
          </p:nvPr>
        </p:nvSpPr>
        <p:spPr/>
        <p:txBody>
          <a:bodyPr/>
          <a:lstStyle/>
          <a:p>
            <a:fld id="{AD73FA9E-13CA-4D34-8989-6ECB15E9C63C}" type="datetime1">
              <a:rPr lang="en-US" smtClean="0"/>
              <a:t>11/14/22</a:t>
            </a:fld>
            <a:endParaRPr lang="en-US" dirty="0"/>
          </a:p>
        </p:txBody>
      </p:sp>
      <p:sp>
        <p:nvSpPr>
          <p:cNvPr id="3" name="Slide Number Placeholder 2">
            <a:extLst>
              <a:ext uri="{FF2B5EF4-FFF2-40B4-BE49-F238E27FC236}">
                <a16:creationId xmlns:a16="http://schemas.microsoft.com/office/drawing/2014/main" id="{443FC0BF-CAE0-4B51-8F1E-9B5363F392EB}"/>
              </a:ext>
            </a:extLst>
          </p:cNvPr>
          <p:cNvSpPr>
            <a:spLocks noGrp="1"/>
          </p:cNvSpPr>
          <p:nvPr>
            <p:ph type="sldNum" sz="quarter" idx="5"/>
          </p:nvPr>
        </p:nvSpPr>
        <p:spPr/>
        <p:txBody>
          <a:bodyPr/>
          <a:lstStyle/>
          <a:p>
            <a:fld id="{78ADB214-F42C-4297-A187-8792AE2D2F13}" type="slidenum">
              <a:rPr lang="en-US" smtClean="0"/>
              <a:pPr/>
              <a:t>11</a:t>
            </a:fld>
            <a:endParaRPr lang="en-US" dirty="0"/>
          </a:p>
        </p:txBody>
      </p:sp>
    </p:spTree>
    <p:extLst>
      <p:ext uri="{BB962C8B-B14F-4D97-AF65-F5344CB8AC3E}">
        <p14:creationId xmlns:p14="http://schemas.microsoft.com/office/powerpoint/2010/main" val="22377951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Master" Target="../slideMasters/slideMaster1.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10.png"/><Relationship Id="rId7"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3.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 Id="rId9"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4.xml"/><Relationship Id="rId5" Type="http://schemas.openxmlformats.org/officeDocument/2006/relationships/image" Target="../media/image5.png"/><Relationship Id="rId4" Type="http://schemas.openxmlformats.org/officeDocument/2006/relationships/image" Target="../media/image2.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5.xml"/><Relationship Id="rId5" Type="http://schemas.openxmlformats.org/officeDocument/2006/relationships/image" Target="../media/image5.png"/><Relationship Id="rId4" Type="http://schemas.openxmlformats.org/officeDocument/2006/relationships/image" Target="../media/image7.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16.xml"/><Relationship Id="rId5" Type="http://schemas.openxmlformats.org/officeDocument/2006/relationships/image" Target="../media/image5.png"/><Relationship Id="rId4" Type="http://schemas.openxmlformats.org/officeDocument/2006/relationships/image" Target="../media/image9.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7.xml"/><Relationship Id="rId5" Type="http://schemas.openxmlformats.org/officeDocument/2006/relationships/image" Target="../media/image5.png"/><Relationship Id="rId4" Type="http://schemas.openxmlformats.org/officeDocument/2006/relationships/image" Target="../media/image2.svg"/></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4.xml"/><Relationship Id="rId5" Type="http://schemas.openxmlformats.org/officeDocument/2006/relationships/image" Target="../media/image5.png"/><Relationship Id="rId4" Type="http://schemas.openxmlformats.org/officeDocument/2006/relationships/image" Target="../media/image2.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xml"/><Relationship Id="rId5" Type="http://schemas.openxmlformats.org/officeDocument/2006/relationships/image" Target="../media/image5.png"/><Relationship Id="rId4" Type="http://schemas.openxmlformats.org/officeDocument/2006/relationships/image" Target="../media/image7.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6.xml"/><Relationship Id="rId5" Type="http://schemas.openxmlformats.org/officeDocument/2006/relationships/image" Target="../media/image5.png"/><Relationship Id="rId4" Type="http://schemas.openxmlformats.org/officeDocument/2006/relationships/image" Target="../media/image9.svg"/></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10.png"/><Relationship Id="rId7"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8.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 Id="rId9"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10.png"/><Relationship Id="rId7"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 Id="rId9"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heme Orange">
    <p:bg>
      <p:bgPr>
        <a:gradFill>
          <a:gsLst>
            <a:gs pos="0">
              <a:srgbClr val="FCB424"/>
            </a:gs>
            <a:gs pos="80000">
              <a:srgbClr val="EF7A34"/>
            </a:gs>
          </a:gsLst>
          <a:path path="circle">
            <a:fillToRect l="100000" b="100000"/>
          </a:path>
        </a:gradFill>
        <a:effectLst/>
      </p:bgPr>
    </p:bg>
    <p:spTree>
      <p:nvGrpSpPr>
        <p:cNvPr id="1" name=""/>
        <p:cNvGrpSpPr/>
        <p:nvPr/>
      </p:nvGrpSpPr>
      <p:grpSpPr>
        <a:xfrm>
          <a:off x="0" y="0"/>
          <a:ext cx="0" cy="0"/>
          <a:chOff x="0" y="0"/>
          <a:chExt cx="0" cy="0"/>
        </a:xfrm>
      </p:grpSpPr>
      <p:pic>
        <p:nvPicPr>
          <p:cNvPr id="4" name="Original Pic" hidden="1">
            <a:extLst>
              <a:ext uri="{FF2B5EF4-FFF2-40B4-BE49-F238E27FC236}">
                <a16:creationId xmlns:a16="http://schemas.microsoft.com/office/drawing/2014/main" id="{6CCDEB53-AD79-49BA-A077-9D66AD93ACEB}"/>
              </a:ext>
            </a:extLst>
          </p:cNvPr>
          <p:cNvPicPr>
            <a:picLocks noChangeAspect="1"/>
          </p:cNvPicPr>
          <p:nvPr userDrawn="1"/>
        </p:nvPicPr>
        <p:blipFill>
          <a:blip r:embed="rId3"/>
          <a:srcRect/>
          <a:stretch/>
        </p:blipFill>
        <p:spPr>
          <a:xfrm>
            <a:off x="0" y="0"/>
            <a:ext cx="12192000" cy="6858000"/>
          </a:xfrm>
          <a:prstGeom prst="rect">
            <a:avLst/>
          </a:prstGeom>
        </p:spPr>
      </p:pic>
      <p:pic>
        <p:nvPicPr>
          <p:cNvPr id="6" name="Circle 1">
            <a:extLst>
              <a:ext uri="{FF2B5EF4-FFF2-40B4-BE49-F238E27FC236}">
                <a16:creationId xmlns:a16="http://schemas.microsoft.com/office/drawing/2014/main" id="{53C481EB-84E1-4D5D-87F9-1AB7BB9E52B8}"/>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6F50334D-7C16-4893-A7DD-3746BA15286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4646" b="41212"/>
          <a:stretch/>
        </p:blipFill>
        <p:spPr>
          <a:xfrm>
            <a:off x="4998720" y="2423160"/>
            <a:ext cx="7193280" cy="4434840"/>
          </a:xfrm>
          <a:prstGeom prst="rect">
            <a:avLst/>
          </a:prstGeom>
        </p:spPr>
      </p:pic>
      <p:pic>
        <p:nvPicPr>
          <p:cNvPr id="10" name="Circle 3">
            <a:extLst>
              <a:ext uri="{FF2B5EF4-FFF2-40B4-BE49-F238E27FC236}">
                <a16:creationId xmlns:a16="http://schemas.microsoft.com/office/drawing/2014/main" id="{2B370DA1-B697-485E-B1D2-4D5D368BD95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055" b="4167"/>
          <a:stretch/>
        </p:blipFill>
        <p:spPr>
          <a:xfrm>
            <a:off x="8572500" y="1600200"/>
            <a:ext cx="3617976" cy="5257800"/>
          </a:xfrm>
          <a:prstGeom prst="rect">
            <a:avLst/>
          </a:prstGeom>
        </p:spPr>
      </p:pic>
      <p:pic>
        <p:nvPicPr>
          <p:cNvPr id="11" name="Circle 4">
            <a:extLst>
              <a:ext uri="{FF2B5EF4-FFF2-40B4-BE49-F238E27FC236}">
                <a16:creationId xmlns:a16="http://schemas.microsoft.com/office/drawing/2014/main" id="{FE719E70-B8E8-4260-A82F-9F21688C43C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40555" t="37500"/>
          <a:stretch/>
        </p:blipFill>
        <p:spPr>
          <a:xfrm>
            <a:off x="0" y="0"/>
            <a:ext cx="3261360" cy="3429000"/>
          </a:xfrm>
          <a:prstGeom prst="rect">
            <a:avLst/>
          </a:prstGeom>
        </p:spPr>
      </p:pic>
      <p:pic>
        <p:nvPicPr>
          <p:cNvPr id="12" name="Circle 5">
            <a:extLst>
              <a:ext uri="{FF2B5EF4-FFF2-40B4-BE49-F238E27FC236}">
                <a16:creationId xmlns:a16="http://schemas.microsoft.com/office/drawing/2014/main" id="{06742F21-6CCC-43B6-9409-0D0EBFB67A2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61509"/>
          <a:stretch/>
        </p:blipFill>
        <p:spPr>
          <a:xfrm>
            <a:off x="685800" y="0"/>
            <a:ext cx="4038600" cy="1554480"/>
          </a:xfrm>
          <a:prstGeom prst="rect">
            <a:avLst/>
          </a:prstGeom>
        </p:spPr>
      </p:pic>
      <p:pic>
        <p:nvPicPr>
          <p:cNvPr id="8" name="Discover Logo" descr="A picture containing logo&#10;&#10;Description automatically generated">
            <a:extLst>
              <a:ext uri="{FF2B5EF4-FFF2-40B4-BE49-F238E27FC236}">
                <a16:creationId xmlns:a16="http://schemas.microsoft.com/office/drawing/2014/main" id="{3CACCECD-24A8-4B3C-A62D-2A6AE3C8DC45}"/>
              </a:ext>
            </a:extLst>
          </p:cNvPr>
          <p:cNvPicPr>
            <a:picLocks noChangeAspect="1"/>
          </p:cNvPicPr>
          <p:nvPr userDrawn="1"/>
        </p:nvPicPr>
        <p:blipFill>
          <a:blip r:embed="rId6"/>
          <a:stretch>
            <a:fillRect/>
          </a:stretch>
        </p:blipFill>
        <p:spPr>
          <a:xfrm>
            <a:off x="3169920" y="2941320"/>
            <a:ext cx="5852160" cy="975360"/>
          </a:xfrm>
          <a:prstGeom prst="rect">
            <a:avLst/>
          </a:prstGeom>
        </p:spPr>
      </p:pic>
    </p:spTree>
    <p:custDataLst>
      <p:tags r:id="rId1"/>
    </p:custDataLst>
    <p:extLst>
      <p:ext uri="{BB962C8B-B14F-4D97-AF65-F5344CB8AC3E}">
        <p14:creationId xmlns:p14="http://schemas.microsoft.com/office/powerpoint/2010/main" val="9770974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50" fill="hold"/>
                                        <p:tgtEl>
                                          <p:spTgt spid="6"/>
                                        </p:tgtEl>
                                        <p:attrNameLst>
                                          <p:attrName>ppt_x</p:attrName>
                                        </p:attrNameLst>
                                      </p:cBhvr>
                                      <p:tavLst>
                                        <p:tav tm="0">
                                          <p:val>
                                            <p:strVal val="0-#ppt_w/2"/>
                                          </p:val>
                                        </p:tav>
                                        <p:tav tm="100000">
                                          <p:val>
                                            <p:strVal val="#ppt_x"/>
                                          </p:val>
                                        </p:tav>
                                      </p:tavLst>
                                    </p:anim>
                                    <p:anim calcmode="lin" valueType="num">
                                      <p:cBhvr additive="base">
                                        <p:cTn id="8" dur="12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750" fill="hold"/>
                                        <p:tgtEl>
                                          <p:spTgt spid="10"/>
                                        </p:tgtEl>
                                        <p:attrNameLst>
                                          <p:attrName>ppt_x</p:attrName>
                                        </p:attrNameLst>
                                      </p:cBhvr>
                                      <p:tavLst>
                                        <p:tav tm="0">
                                          <p:val>
                                            <p:strVal val="#ppt_x"/>
                                          </p:val>
                                        </p:tav>
                                        <p:tav tm="100000">
                                          <p:val>
                                            <p:strVal val="#ppt_x"/>
                                          </p:val>
                                        </p:tav>
                                      </p:tavLst>
                                    </p:anim>
                                    <p:anim calcmode="lin" valueType="num">
                                      <p:cBhvr additive="base">
                                        <p:cTn id="16" dur="75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1" decel="100000" fill="hold" nodeType="withEffect">
                                  <p:stCondLst>
                                    <p:cond delay="25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750" fill="hold"/>
                                        <p:tgtEl>
                                          <p:spTgt spid="11"/>
                                        </p:tgtEl>
                                        <p:attrNameLst>
                                          <p:attrName>ppt_x</p:attrName>
                                        </p:attrNameLst>
                                      </p:cBhvr>
                                      <p:tavLst>
                                        <p:tav tm="0">
                                          <p:val>
                                            <p:strVal val="#ppt_x"/>
                                          </p:val>
                                        </p:tav>
                                        <p:tav tm="100000">
                                          <p:val>
                                            <p:strVal val="#ppt_x"/>
                                          </p:val>
                                        </p:tav>
                                      </p:tavLst>
                                    </p:anim>
                                    <p:anim calcmode="lin" valueType="num">
                                      <p:cBhvr additive="base">
                                        <p:cTn id="20" dur="750" fill="hold"/>
                                        <p:tgtEl>
                                          <p:spTgt spid="11"/>
                                        </p:tgtEl>
                                        <p:attrNameLst>
                                          <p:attrName>ppt_y</p:attrName>
                                        </p:attrNameLst>
                                      </p:cBhvr>
                                      <p:tavLst>
                                        <p:tav tm="0">
                                          <p:val>
                                            <p:strVal val="0-#ppt_h/2"/>
                                          </p:val>
                                        </p:tav>
                                        <p:tav tm="100000">
                                          <p:val>
                                            <p:strVal val="#ppt_y"/>
                                          </p:val>
                                        </p:tav>
                                      </p:tavLst>
                                    </p:anim>
                                  </p:childTnLst>
                                </p:cTn>
                              </p:par>
                              <p:par>
                                <p:cTn id="21" presetID="2" presetClass="entr" presetSubtype="1" decel="100000" fill="hold" nodeType="withEffect">
                                  <p:stCondLst>
                                    <p:cond delay="50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750" fill="hold"/>
                                        <p:tgtEl>
                                          <p:spTgt spid="12"/>
                                        </p:tgtEl>
                                        <p:attrNameLst>
                                          <p:attrName>ppt_x</p:attrName>
                                        </p:attrNameLst>
                                      </p:cBhvr>
                                      <p:tavLst>
                                        <p:tav tm="0">
                                          <p:val>
                                            <p:strVal val="#ppt_x"/>
                                          </p:val>
                                        </p:tav>
                                        <p:tav tm="100000">
                                          <p:val>
                                            <p:strVal val="#ppt_x"/>
                                          </p:val>
                                        </p:tav>
                                      </p:tavLst>
                                    </p:anim>
                                    <p:anim calcmode="lin" valueType="num">
                                      <p:cBhvr additive="base">
                                        <p:cTn id="24" dur="75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132570552"/>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Blabk w/ GFX">
    <p:spTree>
      <p:nvGrpSpPr>
        <p:cNvPr id="1" name=""/>
        <p:cNvGrpSpPr/>
        <p:nvPr/>
      </p:nvGrpSpPr>
      <p:grpSpPr>
        <a:xfrm>
          <a:off x="0" y="0"/>
          <a:ext cx="0" cy="0"/>
          <a:chOff x="0" y="0"/>
          <a:chExt cx="0" cy="0"/>
        </a:xfrm>
      </p:grpSpPr>
      <p:pic>
        <p:nvPicPr>
          <p:cNvPr id="6" name="Circle 2">
            <a:extLst>
              <a:ext uri="{FF2B5EF4-FFF2-40B4-BE49-F238E27FC236}">
                <a16:creationId xmlns:a16="http://schemas.microsoft.com/office/drawing/2014/main" id="{42EB56E5-07A9-4583-B8A1-1388302DA31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15959" b="41212"/>
          <a:stretch/>
        </p:blipFill>
        <p:spPr>
          <a:xfrm>
            <a:off x="10747359" y="5847445"/>
            <a:ext cx="1444641" cy="1010554"/>
          </a:xfrm>
          <a:prstGeom prst="rect">
            <a:avLst/>
          </a:prstGeom>
        </p:spPr>
      </p:pic>
      <p:pic>
        <p:nvPicPr>
          <p:cNvPr id="7" name="Circle 3">
            <a:extLst>
              <a:ext uri="{FF2B5EF4-FFF2-40B4-BE49-F238E27FC236}">
                <a16:creationId xmlns:a16="http://schemas.microsoft.com/office/drawing/2014/main" id="{2F5AA2EC-43FB-4E2B-BEE3-0A2B099AF692}"/>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r="46316" b="4167"/>
          <a:stretch/>
        </p:blipFill>
        <p:spPr>
          <a:xfrm>
            <a:off x="11469680" y="5568540"/>
            <a:ext cx="722321" cy="1289459"/>
          </a:xfrm>
          <a:prstGeom prst="rect">
            <a:avLst/>
          </a:prstGeom>
        </p:spPr>
      </p:pic>
      <p:pic>
        <p:nvPicPr>
          <p:cNvPr id="8" name="Circle 4">
            <a:extLst>
              <a:ext uri="{FF2B5EF4-FFF2-40B4-BE49-F238E27FC236}">
                <a16:creationId xmlns:a16="http://schemas.microsoft.com/office/drawing/2014/main" id="{CC786D2F-7518-43F0-A5D3-E1681EA34BE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55529" t="37500"/>
          <a:stretch/>
        </p:blipFill>
        <p:spPr>
          <a:xfrm flipV="1">
            <a:off x="0" y="5568540"/>
            <a:ext cx="917485" cy="1289459"/>
          </a:xfrm>
          <a:prstGeom prst="rect">
            <a:avLst/>
          </a:prstGeom>
        </p:spPr>
      </p:pic>
      <p:pic>
        <p:nvPicPr>
          <p:cNvPr id="9" name="Circle 5">
            <a:extLst>
              <a:ext uri="{FF2B5EF4-FFF2-40B4-BE49-F238E27FC236}">
                <a16:creationId xmlns:a16="http://schemas.microsoft.com/office/drawing/2014/main" id="{CDAA2BE9-1770-4899-974D-CEF6F2513B7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t="61509"/>
          <a:stretch/>
        </p:blipFill>
        <p:spPr>
          <a:xfrm flipV="1">
            <a:off x="0" y="6247939"/>
            <a:ext cx="1584960" cy="610060"/>
          </a:xfrm>
          <a:prstGeom prst="rect">
            <a:avLst/>
          </a:prstGeom>
        </p:spPr>
      </p:pic>
      <p:grpSp>
        <p:nvGrpSpPr>
          <p:cNvPr id="10" name="Group 9">
            <a:extLst>
              <a:ext uri="{FF2B5EF4-FFF2-40B4-BE49-F238E27FC236}">
                <a16:creationId xmlns:a16="http://schemas.microsoft.com/office/drawing/2014/main" id="{28E5690D-501D-4139-AB31-D6FA14F9FC49}"/>
              </a:ext>
            </a:extLst>
          </p:cNvPr>
          <p:cNvGrpSpPr/>
          <p:nvPr userDrawn="1"/>
        </p:nvGrpSpPr>
        <p:grpSpPr>
          <a:xfrm>
            <a:off x="0" y="0"/>
            <a:ext cx="12192000" cy="594360"/>
            <a:chOff x="0" y="0"/>
            <a:chExt cx="12192000" cy="594360"/>
          </a:xfrm>
        </p:grpSpPr>
        <p:sp>
          <p:nvSpPr>
            <p:cNvPr id="11" name="TopBar Shdw">
              <a:extLst>
                <a:ext uri="{FF2B5EF4-FFF2-40B4-BE49-F238E27FC236}">
                  <a16:creationId xmlns:a16="http://schemas.microsoft.com/office/drawing/2014/main" id="{A80601D5-86F0-4DD5-907A-027C24FEA3DE}"/>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range Fill">
              <a:extLst>
                <a:ext uri="{FF2B5EF4-FFF2-40B4-BE49-F238E27FC236}">
                  <a16:creationId xmlns:a16="http://schemas.microsoft.com/office/drawing/2014/main" id="{A2802A00-8783-4D5C-AE6D-90572BCA2CB6}"/>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13" name="Circle 1">
              <a:extLst>
                <a:ext uri="{FF2B5EF4-FFF2-40B4-BE49-F238E27FC236}">
                  <a16:creationId xmlns:a16="http://schemas.microsoft.com/office/drawing/2014/main" id="{EB3A1D82-A12B-4FCA-ADF1-95851DE65557}"/>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9192" b="85794"/>
            <a:stretch/>
          </p:blipFill>
          <p:spPr>
            <a:xfrm>
              <a:off x="0" y="0"/>
              <a:ext cx="10942320" cy="548640"/>
            </a:xfrm>
            <a:prstGeom prst="rect">
              <a:avLst/>
            </a:prstGeom>
          </p:spPr>
        </p:pic>
        <p:pic>
          <p:nvPicPr>
            <p:cNvPr id="14" name="Circle 4">
              <a:extLst>
                <a:ext uri="{FF2B5EF4-FFF2-40B4-BE49-F238E27FC236}">
                  <a16:creationId xmlns:a16="http://schemas.microsoft.com/office/drawing/2014/main" id="{F03E68C1-571B-4E29-8C55-7A51F5C97CBA}"/>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40555" t="37500" b="52500"/>
            <a:stretch/>
          </p:blipFill>
          <p:spPr>
            <a:xfrm>
              <a:off x="0" y="0"/>
              <a:ext cx="3261360" cy="548640"/>
            </a:xfrm>
            <a:prstGeom prst="rect">
              <a:avLst/>
            </a:prstGeom>
          </p:spPr>
        </p:pic>
        <p:pic>
          <p:nvPicPr>
            <p:cNvPr id="15" name="Circle 5">
              <a:extLst>
                <a:ext uri="{FF2B5EF4-FFF2-40B4-BE49-F238E27FC236}">
                  <a16:creationId xmlns:a16="http://schemas.microsoft.com/office/drawing/2014/main" id="{0DB5086E-FCB2-4515-945E-9A99E770D988}"/>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61509" b="24906"/>
            <a:stretch/>
          </p:blipFill>
          <p:spPr>
            <a:xfrm>
              <a:off x="685800" y="0"/>
              <a:ext cx="4038600" cy="548640"/>
            </a:xfrm>
            <a:prstGeom prst="rect">
              <a:avLst/>
            </a:prstGeom>
          </p:spPr>
        </p:pic>
        <p:pic>
          <p:nvPicPr>
            <p:cNvPr id="16" name="Picture 15" descr="A picture containing logo&#10;&#10;Description automatically generated">
              <a:extLst>
                <a:ext uri="{FF2B5EF4-FFF2-40B4-BE49-F238E27FC236}">
                  <a16:creationId xmlns:a16="http://schemas.microsoft.com/office/drawing/2014/main" id="{B92865FA-F5DD-4487-A0C8-85C9775DA52B}"/>
                </a:ext>
              </a:extLst>
            </p:cNvPr>
            <p:cNvPicPr>
              <a:picLocks noChangeAspect="1"/>
            </p:cNvPicPr>
            <p:nvPr userDrawn="1"/>
          </p:nvPicPr>
          <p:blipFill>
            <a:blip r:embed="rId9"/>
            <a:stretch>
              <a:fillRect/>
            </a:stretch>
          </p:blipFill>
          <p:spPr>
            <a:xfrm>
              <a:off x="335280" y="182880"/>
              <a:ext cx="1097280" cy="182880"/>
            </a:xfrm>
            <a:prstGeom prst="rect">
              <a:avLst/>
            </a:prstGeom>
          </p:spPr>
        </p:pic>
      </p:grpSp>
      <p:sp>
        <p:nvSpPr>
          <p:cNvPr id="21" name="TextBox 20">
            <a:extLst>
              <a:ext uri="{FF2B5EF4-FFF2-40B4-BE49-F238E27FC236}">
                <a16:creationId xmlns:a16="http://schemas.microsoft.com/office/drawing/2014/main" id="{F368E362-171E-4A61-AADE-BA3EE91C1C0D}"/>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2" name="TextBox 21">
            <a:extLst>
              <a:ext uri="{FF2B5EF4-FFF2-40B4-BE49-F238E27FC236}">
                <a16:creationId xmlns:a16="http://schemas.microsoft.com/office/drawing/2014/main" id="{61CF3331-BF7B-4B79-81FC-9EDA549F42E0}"/>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3800108561"/>
      </p:ext>
    </p:extLst>
  </p:cSld>
  <p:clrMapOvr>
    <a:masterClrMapping/>
  </p:clrMapOvr>
  <p:transition>
    <p:fade/>
  </p:transition>
  <p:extLst>
    <p:ext uri="{DCECCB84-F9BA-43D5-87BE-67443E8EF086}">
      <p15:sldGuideLst xmlns:p15="http://schemas.microsoft.com/office/powerpoint/2012/main">
        <p15:guide id="1" pos="211">
          <p15:clr>
            <a:srgbClr val="FBAE40"/>
          </p15:clr>
        </p15:guide>
        <p15:guide id="2" pos="7469">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Orange">
    <p:bg>
      <p:bgPr>
        <a:gradFill>
          <a:gsLst>
            <a:gs pos="0">
              <a:srgbClr val="FCB424"/>
            </a:gs>
            <a:gs pos="80000">
              <a:srgbClr val="EF7A34"/>
            </a:gs>
          </a:gsLst>
          <a:path path="circle">
            <a:fillToRect l="100000" b="100000"/>
          </a:path>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5284E45D-D953-49CA-BD12-FBA407E7484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3AD2EBC6-66D5-48D6-88F5-5753A1B2419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2" name="Circle 3">
            <a:extLst>
              <a:ext uri="{FF2B5EF4-FFF2-40B4-BE49-F238E27FC236}">
                <a16:creationId xmlns:a16="http://schemas.microsoft.com/office/drawing/2014/main" id="{C4702A37-AE61-4516-8697-964512427659}"/>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05BEEFCE-2527-4BF0-BF4D-9571D933D4A6}"/>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8ABEB82D-FAC8-4E93-A810-F06E093D46A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4360"/>
            <a:ext cx="9143682" cy="5303520"/>
          </a:xfrm>
        </p:spPr>
        <p:txBody>
          <a:bodyPr tIns="91440" bIns="91440" anchor="ctr" anchorCtr="1"/>
          <a:lstStyle>
            <a:lvl1pPr algn="l">
              <a:defRPr sz="4200">
                <a:solidFill>
                  <a:schemeClr val="bg1"/>
                </a:solidFill>
              </a:defRPr>
            </a:lvl1pPr>
          </a:lstStyle>
          <a:p>
            <a:r>
              <a:rPr lang="en-GB"/>
              <a:t>Click to edit Master title style</a:t>
            </a:r>
            <a:endParaRPr lang="en-US" dirty="0"/>
          </a:p>
        </p:txBody>
      </p:sp>
      <p:sp>
        <p:nvSpPr>
          <p:cNvPr id="8" name="Rectangle 7">
            <a:extLst>
              <a:ext uri="{FF2B5EF4-FFF2-40B4-BE49-F238E27FC236}">
                <a16:creationId xmlns:a16="http://schemas.microsoft.com/office/drawing/2014/main" id="{2FBAFEE0-AFBA-479B-8F09-B77E2DF359F1}"/>
              </a:ext>
            </a:extLst>
          </p:cNvPr>
          <p:cNvSpPr/>
          <p:nvPr userDrawn="1"/>
        </p:nvSpPr>
        <p:spPr>
          <a:xfrm>
            <a:off x="0" y="626364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94DAB0C-3981-4807-A2C8-5978941437E9}"/>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C1CC8265-7C4C-4164-BE09-BEDD6EACFE70}"/>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9" name="TextBox 18">
            <a:extLst>
              <a:ext uri="{FF2B5EF4-FFF2-40B4-BE49-F238E27FC236}">
                <a16:creationId xmlns:a16="http://schemas.microsoft.com/office/drawing/2014/main" id="{FDBBCE4B-CFEB-4D59-8FFA-38451CEC993A}"/>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0" name="TextBox 19">
            <a:extLst>
              <a:ext uri="{FF2B5EF4-FFF2-40B4-BE49-F238E27FC236}">
                <a16:creationId xmlns:a16="http://schemas.microsoft.com/office/drawing/2014/main" id="{4A40D502-889B-467A-8181-E86CF1525D1F}"/>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453867421"/>
      </p:ext>
    </p:extLst>
  </p:cSld>
  <p:clrMapOvr>
    <a:masterClrMapping/>
  </p:clrMapOvr>
  <p:transition>
    <p:fade/>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Navy">
    <p:bg>
      <p:bgPr>
        <a:gradFill>
          <a:gsLst>
            <a:gs pos="0">
              <a:schemeClr val="tx2">
                <a:lumMod val="75000"/>
                <a:lumOff val="25000"/>
              </a:schemeClr>
            </a:gs>
            <a:gs pos="80000">
              <a:schemeClr val="tx2">
                <a:lumMod val="90000"/>
                <a:lumOff val="10000"/>
              </a:schemeClr>
            </a:gs>
          </a:gsLst>
          <a:path path="circle">
            <a:fillToRect l="100000" b="100000"/>
          </a:path>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A1C0BDF5-BCBB-48BF-988D-345ED2FE19C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8" name="Circle 2">
            <a:extLst>
              <a:ext uri="{FF2B5EF4-FFF2-40B4-BE49-F238E27FC236}">
                <a16:creationId xmlns:a16="http://schemas.microsoft.com/office/drawing/2014/main" id="{005B2E41-F335-4EE4-B520-C793433F61F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9" name="Circle 3">
            <a:extLst>
              <a:ext uri="{FF2B5EF4-FFF2-40B4-BE49-F238E27FC236}">
                <a16:creationId xmlns:a16="http://schemas.microsoft.com/office/drawing/2014/main" id="{73BFFC3A-E2B9-4DC4-A9EE-251FA7078C17}"/>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556E5C58-7A83-457B-9534-01C42A7B45E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4705CFC6-B37C-402E-B8CF-587B8431123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5"/>
            <a:ext cx="9143682" cy="5303520"/>
          </a:xfrm>
        </p:spPr>
        <p:txBody>
          <a:bodyPr tIns="91440" bIns="91440" anchor="ctr" anchorCtr="1"/>
          <a:lstStyle>
            <a:lvl1pPr algn="l">
              <a:defRPr sz="4200">
                <a:solidFill>
                  <a:schemeClr val="bg1"/>
                </a:solidFill>
              </a:defRPr>
            </a:lvl1pPr>
          </a:lstStyle>
          <a:p>
            <a:r>
              <a:rPr lang="en-GB"/>
              <a:t>Click to edit Master title style</a:t>
            </a:r>
            <a:endParaRPr lang="en-US" dirty="0"/>
          </a:p>
        </p:txBody>
      </p:sp>
      <p:sp>
        <p:nvSpPr>
          <p:cNvPr id="10" name="Rectangle 9">
            <a:extLst>
              <a:ext uri="{FF2B5EF4-FFF2-40B4-BE49-F238E27FC236}">
                <a16:creationId xmlns:a16="http://schemas.microsoft.com/office/drawing/2014/main" id="{17881DC4-4669-46C4-937B-091CFD39DC6C}"/>
              </a:ext>
            </a:extLst>
          </p:cNvPr>
          <p:cNvSpPr/>
          <p:nvPr userDrawn="1"/>
        </p:nvSpPr>
        <p:spPr>
          <a:xfrm>
            <a:off x="0" y="6263640"/>
            <a:ext cx="12192000" cy="594360"/>
          </a:xfrm>
          <a:prstGeom prst="rect">
            <a:avLst/>
          </a:prstGeom>
          <a:solidFill>
            <a:schemeClr val="tx2">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1" name="Rectangle 10">
            <a:extLst>
              <a:ext uri="{FF2B5EF4-FFF2-40B4-BE49-F238E27FC236}">
                <a16:creationId xmlns:a16="http://schemas.microsoft.com/office/drawing/2014/main" id="{757301BF-2C2B-49CB-B420-F3AAEE744A49}"/>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D3D024BA-0B33-4C8D-B1D6-A256A899EB64}"/>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9" name="TextBox 18">
            <a:extLst>
              <a:ext uri="{FF2B5EF4-FFF2-40B4-BE49-F238E27FC236}">
                <a16:creationId xmlns:a16="http://schemas.microsoft.com/office/drawing/2014/main" id="{3B16A4FE-BFED-4BF0-A362-CD89F5B1610A}"/>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0" name="TextBox 19">
            <a:extLst>
              <a:ext uri="{FF2B5EF4-FFF2-40B4-BE49-F238E27FC236}">
                <a16:creationId xmlns:a16="http://schemas.microsoft.com/office/drawing/2014/main" id="{66B052B7-1AFF-49EB-9C72-FAF759BE1AB4}"/>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990920242"/>
      </p:ext>
    </p:extLst>
  </p:cSld>
  <p:clrMapOvr>
    <a:masterClrMapping/>
  </p:clrMapOvr>
  <p:transition>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Lt Gray">
    <p:bg>
      <p:bgPr>
        <a:gradFill>
          <a:gsLst>
            <a:gs pos="0">
              <a:schemeClr val="bg2">
                <a:lumMod val="60000"/>
                <a:lumOff val="40000"/>
              </a:schemeClr>
            </a:gs>
            <a:gs pos="80000">
              <a:schemeClr val="bg2"/>
            </a:gs>
          </a:gsLst>
          <a:path path="circle">
            <a:fillToRect l="100000" b="100000"/>
          </a:path>
        </a:gradFill>
        <a:effectLst/>
      </p:bgPr>
    </p:bg>
    <p:spTree>
      <p:nvGrpSpPr>
        <p:cNvPr id="1" name=""/>
        <p:cNvGrpSpPr/>
        <p:nvPr/>
      </p:nvGrpSpPr>
      <p:grpSpPr>
        <a:xfrm>
          <a:off x="0" y="0"/>
          <a:ext cx="0" cy="0"/>
          <a:chOff x="0" y="0"/>
          <a:chExt cx="0" cy="0"/>
        </a:xfrm>
      </p:grpSpPr>
      <p:pic>
        <p:nvPicPr>
          <p:cNvPr id="9" name="Circle 1">
            <a:extLst>
              <a:ext uri="{FF2B5EF4-FFF2-40B4-BE49-F238E27FC236}">
                <a16:creationId xmlns:a16="http://schemas.microsoft.com/office/drawing/2014/main" id="{B98CAB67-E615-4E14-8E78-45A5B291085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10" name="Circle 2">
            <a:extLst>
              <a:ext uri="{FF2B5EF4-FFF2-40B4-BE49-F238E27FC236}">
                <a16:creationId xmlns:a16="http://schemas.microsoft.com/office/drawing/2014/main" id="{31109005-C0E7-4BC0-BCFE-FF8E2EE3117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1" name="Circle 3">
            <a:extLst>
              <a:ext uri="{FF2B5EF4-FFF2-40B4-BE49-F238E27FC236}">
                <a16:creationId xmlns:a16="http://schemas.microsoft.com/office/drawing/2014/main" id="{04F904A0-3302-48F7-9783-D6C722EC3DF1}"/>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FCAF61E9-8CCA-4A89-89D4-1F98EA2FBA0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C2D17B5E-B975-434B-B75A-FA63D51C1E6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5"/>
            <a:ext cx="9143682" cy="5303520"/>
          </a:xfrm>
        </p:spPr>
        <p:txBody>
          <a:bodyPr tIns="91440" bIns="91440" anchor="ctr" anchorCtr="1"/>
          <a:lstStyle>
            <a:lvl1pPr algn="l">
              <a:defRPr sz="4200">
                <a:solidFill>
                  <a:schemeClr val="tx2"/>
                </a:solidFill>
              </a:defRPr>
            </a:lvl1pPr>
          </a:lstStyle>
          <a:p>
            <a:r>
              <a:rPr lang="en-GB"/>
              <a:t>Click to edit Master title style</a:t>
            </a:r>
            <a:endParaRPr lang="en-US" dirty="0"/>
          </a:p>
        </p:txBody>
      </p:sp>
      <p:sp>
        <p:nvSpPr>
          <p:cNvPr id="7" name="Rectangle 6">
            <a:extLst>
              <a:ext uri="{FF2B5EF4-FFF2-40B4-BE49-F238E27FC236}">
                <a16:creationId xmlns:a16="http://schemas.microsoft.com/office/drawing/2014/main" id="{375A75BC-C709-4260-8343-497B4DBF2DAE}"/>
              </a:ext>
            </a:extLst>
          </p:cNvPr>
          <p:cNvSpPr/>
          <p:nvPr userDrawn="1"/>
        </p:nvSpPr>
        <p:spPr>
          <a:xfrm>
            <a:off x="0" y="6263640"/>
            <a:ext cx="12192000" cy="594360"/>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8" name="Rectangle 7">
            <a:extLst>
              <a:ext uri="{FF2B5EF4-FFF2-40B4-BE49-F238E27FC236}">
                <a16:creationId xmlns:a16="http://schemas.microsoft.com/office/drawing/2014/main" id="{1E910D65-3435-46DC-8A51-B8B474B953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F675864-98A9-463C-AEF1-82626DF0E13C}"/>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9" name="TextBox 18">
            <a:extLst>
              <a:ext uri="{FF2B5EF4-FFF2-40B4-BE49-F238E27FC236}">
                <a16:creationId xmlns:a16="http://schemas.microsoft.com/office/drawing/2014/main" id="{22F20136-60F9-4E95-B8B7-A6B391BEE859}"/>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0" name="TextBox 19">
            <a:extLst>
              <a:ext uri="{FF2B5EF4-FFF2-40B4-BE49-F238E27FC236}">
                <a16:creationId xmlns:a16="http://schemas.microsoft.com/office/drawing/2014/main" id="{513ADB97-822B-47E5-9E99-8AEA04FF8517}"/>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198402560"/>
      </p:ext>
    </p:extLst>
  </p:cSld>
  <p:clrMapOvr>
    <a:masterClrMapping/>
  </p:clrMapOvr>
  <p:transition>
    <p:fade/>
  </p:transition>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Photo Layout 1">
    <p:bg>
      <p:bgPr>
        <a:gradFill flip="none" rotWithShape="1">
          <a:gsLst>
            <a:gs pos="0">
              <a:srgbClr val="FCB424"/>
            </a:gs>
            <a:gs pos="80000">
              <a:srgbClr val="EF7A34"/>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EA02509E-3C4A-4046-A75B-DD212B64C14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CA678D74-D171-4BDA-B9E7-6D835B73D726}"/>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0" name="Circle 3">
            <a:extLst>
              <a:ext uri="{FF2B5EF4-FFF2-40B4-BE49-F238E27FC236}">
                <a16:creationId xmlns:a16="http://schemas.microsoft.com/office/drawing/2014/main" id="{D1405C83-6EEB-4BBC-BC38-1FDD5EC5AA0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1" name="Circle 4">
            <a:extLst>
              <a:ext uri="{FF2B5EF4-FFF2-40B4-BE49-F238E27FC236}">
                <a16:creationId xmlns:a16="http://schemas.microsoft.com/office/drawing/2014/main" id="{32195EB7-285D-4FA3-9B55-CC8120CB122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2" name="Circle 5">
            <a:extLst>
              <a:ext uri="{FF2B5EF4-FFF2-40B4-BE49-F238E27FC236}">
                <a16:creationId xmlns:a16="http://schemas.microsoft.com/office/drawing/2014/main" id="{027F7991-A094-400F-A0A8-2D02D0F9CD4A}"/>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13" name="Rectangle 12">
            <a:extLst>
              <a:ext uri="{FF2B5EF4-FFF2-40B4-BE49-F238E27FC236}">
                <a16:creationId xmlns:a16="http://schemas.microsoft.com/office/drawing/2014/main" id="{CB03B11A-9588-4325-A544-A554AF6025F5}"/>
              </a:ext>
            </a:extLst>
          </p:cNvPr>
          <p:cNvSpPr/>
          <p:nvPr userDrawn="1"/>
        </p:nvSpPr>
        <p:spPr>
          <a:xfrm>
            <a:off x="0" y="626364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342A9E1-B795-4572-B7B6-93A29AC704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AB31C68C-D280-44C1-AE74-4B169173A8FD}"/>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5" name="Picture Placeholder 4">
            <a:extLst>
              <a:ext uri="{FF2B5EF4-FFF2-40B4-BE49-F238E27FC236}">
                <a16:creationId xmlns:a16="http://schemas.microsoft.com/office/drawing/2014/main" id="{F53CA529-9053-48C2-B0C6-31AE875CBC9A}"/>
              </a:ext>
            </a:extLst>
          </p:cNvPr>
          <p:cNvSpPr>
            <a:spLocks noGrp="1" noChangeAspect="1"/>
          </p:cNvSpPr>
          <p:nvPr>
            <p:ph type="pic" sz="quarter" idx="10"/>
          </p:nvPr>
        </p:nvSpPr>
        <p:spPr>
          <a:xfrm>
            <a:off x="3169920" y="228600"/>
            <a:ext cx="5852160" cy="5852160"/>
          </a:xfrm>
          <a:prstGeom prst="ellipse">
            <a:avLst/>
          </a:prstGeom>
          <a:solidFill>
            <a:schemeClr val="bg2">
              <a:lumMod val="75000"/>
            </a:schemeClr>
          </a:solidFill>
          <a:ln w="50800">
            <a:solidFill>
              <a:schemeClr val="bg1"/>
            </a:solidFill>
          </a:ln>
        </p:spPr>
        <p:txBody>
          <a:bodyPr anchor="ctr" anchorCtr="0"/>
          <a:lstStyle>
            <a:lvl1pPr marL="0" indent="0" algn="ctr">
              <a:buNone/>
              <a:defRPr/>
            </a:lvl1pPr>
          </a:lstStyle>
          <a:p>
            <a:r>
              <a:rPr lang="en-GB"/>
              <a:t>Click icon to add picture</a:t>
            </a:r>
            <a:endParaRPr lang="en-US"/>
          </a:p>
        </p:txBody>
      </p:sp>
      <p:sp>
        <p:nvSpPr>
          <p:cNvPr id="20" name="TextBox 19">
            <a:extLst>
              <a:ext uri="{FF2B5EF4-FFF2-40B4-BE49-F238E27FC236}">
                <a16:creationId xmlns:a16="http://schemas.microsoft.com/office/drawing/2014/main" id="{6ADD19EF-5E18-47CB-B301-FAEF1E90B643}"/>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1" name="TextBox 20">
            <a:extLst>
              <a:ext uri="{FF2B5EF4-FFF2-40B4-BE49-F238E27FC236}">
                <a16:creationId xmlns:a16="http://schemas.microsoft.com/office/drawing/2014/main" id="{B8CF8BE4-98D4-403C-8D8A-F56FAE4253E2}"/>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2267384543"/>
      </p:ext>
    </p:extLst>
  </p:cSld>
  <p:clrMapOvr>
    <a:masterClrMapping/>
  </p:clrMapOvr>
  <p:transition>
    <p:fade/>
  </p:transition>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itle" preserve="1">
  <p:cSld name="Video">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335280" y="593726"/>
            <a:ext cx="11521758" cy="2845116"/>
          </a:xfrm>
        </p:spPr>
        <p:txBody>
          <a:bodyPr anchor="b"/>
          <a:lstStyle>
            <a:lvl1pPr algn="ctr">
              <a:defRPr sz="4200" b="1">
                <a:solidFill>
                  <a:schemeClr val="tx1">
                    <a:lumMod val="65000"/>
                    <a:lumOff val="35000"/>
                  </a:schemeClr>
                </a:solidFill>
              </a:defRPr>
            </a:lvl1pPr>
          </a:lstStyle>
          <a:p>
            <a:r>
              <a:rPr lang="en-GB"/>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335280" y="3566159"/>
            <a:ext cx="11521758" cy="2971165"/>
          </a:xfrm>
        </p:spPr>
        <p:txBody>
          <a:bodyPr/>
          <a:lstStyle>
            <a:lvl1pPr marL="0" indent="0" algn="ctr">
              <a:buNone/>
              <a:defRPr sz="24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Tree>
    <p:custDataLst>
      <p:tags r:id="rId1"/>
    </p:custDataLst>
    <p:extLst>
      <p:ext uri="{BB962C8B-B14F-4D97-AF65-F5344CB8AC3E}">
        <p14:creationId xmlns:p14="http://schemas.microsoft.com/office/powerpoint/2010/main" val="2429058761"/>
      </p:ext>
    </p:extLst>
  </p:cSld>
  <p:clrMapOvr>
    <a:masterClrMapping/>
  </p:clrMapOvr>
  <p:transition>
    <p:fade/>
  </p:transition>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Orange">
    <p:bg>
      <p:bgPr>
        <a:gradFill flip="none" rotWithShape="1">
          <a:gsLst>
            <a:gs pos="0">
              <a:srgbClr val="FCB424"/>
            </a:gs>
            <a:gs pos="80000">
              <a:srgbClr val="EF7A34"/>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EA02509E-3C4A-4046-A75B-DD212B64C14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CA678D74-D171-4BDA-B9E7-6D835B73D726}"/>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0" name="Circle 3">
            <a:extLst>
              <a:ext uri="{FF2B5EF4-FFF2-40B4-BE49-F238E27FC236}">
                <a16:creationId xmlns:a16="http://schemas.microsoft.com/office/drawing/2014/main" id="{D1405C83-6EEB-4BBC-BC38-1FDD5EC5AA0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1" name="Circle 4">
            <a:extLst>
              <a:ext uri="{FF2B5EF4-FFF2-40B4-BE49-F238E27FC236}">
                <a16:creationId xmlns:a16="http://schemas.microsoft.com/office/drawing/2014/main" id="{32195EB7-285D-4FA3-9B55-CC8120CB122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2" name="Circle 5">
            <a:extLst>
              <a:ext uri="{FF2B5EF4-FFF2-40B4-BE49-F238E27FC236}">
                <a16:creationId xmlns:a16="http://schemas.microsoft.com/office/drawing/2014/main" id="{027F7991-A094-400F-A0A8-2D02D0F9CD4A}"/>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3" name="Subtitle 2">
            <a:extLst>
              <a:ext uri="{FF2B5EF4-FFF2-40B4-BE49-F238E27FC236}">
                <a16:creationId xmlns:a16="http://schemas.microsoft.com/office/drawing/2014/main" id="{379D148E-BBA3-430D-B5DF-F5D8697005AE}"/>
              </a:ext>
            </a:extLst>
          </p:cNvPr>
          <p:cNvSpPr>
            <a:spLocks noGrp="1"/>
          </p:cNvSpPr>
          <p:nvPr>
            <p:ph type="subTitle" idx="1" hasCustomPrompt="1"/>
          </p:nvPr>
        </p:nvSpPr>
        <p:spPr>
          <a:xfrm>
            <a:off x="1386840" y="3429000"/>
            <a:ext cx="9418320" cy="822960"/>
          </a:xfrm>
          <a:noFill/>
          <a:ln>
            <a:noFill/>
          </a:ln>
        </p:spPr>
        <p:txBody>
          <a:bodyPr lIns="182880" tIns="91440" rIns="91440" bIns="91440" anchor="ctr" anchorCtr="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a:t>
            </a:r>
            <a:br>
              <a:rPr lang="en-US" dirty="0"/>
            </a:br>
            <a:r>
              <a:rPr lang="en-US" dirty="0"/>
              <a:t>Master subtitle style</a:t>
            </a:r>
          </a:p>
        </p:txBody>
      </p:sp>
      <p:sp>
        <p:nvSpPr>
          <p:cNvPr id="2" name="Title 1">
            <a:extLst>
              <a:ext uri="{FF2B5EF4-FFF2-40B4-BE49-F238E27FC236}">
                <a16:creationId xmlns:a16="http://schemas.microsoft.com/office/drawing/2014/main" id="{16DBCD18-939C-4D8B-BF4D-BD4DF4142545}"/>
              </a:ext>
            </a:extLst>
          </p:cNvPr>
          <p:cNvSpPr>
            <a:spLocks noGrp="1"/>
          </p:cNvSpPr>
          <p:nvPr>
            <p:ph type="ctrTitle" hasCustomPrompt="1"/>
          </p:nvPr>
        </p:nvSpPr>
        <p:spPr>
          <a:xfrm>
            <a:off x="1386840" y="1828800"/>
            <a:ext cx="9418320" cy="1600200"/>
          </a:xfrm>
          <a:noFill/>
          <a:ln w="38100">
            <a:noFill/>
          </a:ln>
        </p:spPr>
        <p:txBody>
          <a:bodyPr lIns="182880" tIns="91440" rIns="91440" bIns="0" anchor="ctr" anchorCtr="0"/>
          <a:lstStyle>
            <a:lvl1pPr algn="l">
              <a:defRPr sz="4200">
                <a:solidFill>
                  <a:schemeClr val="bg1"/>
                </a:solidFill>
              </a:defRPr>
            </a:lvl1pPr>
          </a:lstStyle>
          <a:p>
            <a:r>
              <a:rPr lang="en-US" dirty="0"/>
              <a:t>Click to edit</a:t>
            </a:r>
            <a:br>
              <a:rPr lang="en-US" dirty="0"/>
            </a:br>
            <a:r>
              <a:rPr lang="en-US" dirty="0"/>
              <a:t>Master title style</a:t>
            </a:r>
          </a:p>
        </p:txBody>
      </p:sp>
      <p:sp>
        <p:nvSpPr>
          <p:cNvPr id="13" name="Rectangle 12">
            <a:extLst>
              <a:ext uri="{FF2B5EF4-FFF2-40B4-BE49-F238E27FC236}">
                <a16:creationId xmlns:a16="http://schemas.microsoft.com/office/drawing/2014/main" id="{CB03B11A-9588-4325-A544-A554AF6025F5}"/>
              </a:ext>
            </a:extLst>
          </p:cNvPr>
          <p:cNvSpPr/>
          <p:nvPr userDrawn="1"/>
        </p:nvSpPr>
        <p:spPr>
          <a:xfrm>
            <a:off x="0" y="626364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342A9E1-B795-4572-B7B6-93A29AC704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AB31C68C-D280-44C1-AE74-4B169173A8FD}"/>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20" name="TextBox 19">
            <a:extLst>
              <a:ext uri="{FF2B5EF4-FFF2-40B4-BE49-F238E27FC236}">
                <a16:creationId xmlns:a16="http://schemas.microsoft.com/office/drawing/2014/main" id="{0C396C9D-CCBE-453D-B6D0-2F4EFCC8DFA3}"/>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1" name="TextBox 20">
            <a:extLst>
              <a:ext uri="{FF2B5EF4-FFF2-40B4-BE49-F238E27FC236}">
                <a16:creationId xmlns:a16="http://schemas.microsoft.com/office/drawing/2014/main" id="{0F20E7F3-427B-46B2-B58C-2521FA9D8FAA}"/>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83023572"/>
      </p:ext>
    </p:extLst>
  </p:cSld>
  <p:clrMapOvr>
    <a:masterClrMapping/>
  </p:clrMapOvr>
  <p:transition>
    <p:fade/>
  </p:transition>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Navy">
    <p:bg>
      <p:bgPr>
        <a:gradFill>
          <a:gsLst>
            <a:gs pos="0">
              <a:schemeClr val="tx2">
                <a:lumMod val="75000"/>
                <a:lumOff val="25000"/>
              </a:schemeClr>
            </a:gs>
            <a:gs pos="80000">
              <a:schemeClr val="tx2">
                <a:lumMod val="90000"/>
                <a:lumOff val="10000"/>
              </a:schemeClr>
            </a:gs>
          </a:gsLst>
          <a:path path="circle">
            <a:fillToRect l="100000" b="100000"/>
          </a:path>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A1C0BDF5-BCBB-48BF-988D-345ED2FE19C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8" name="Circle 2">
            <a:extLst>
              <a:ext uri="{FF2B5EF4-FFF2-40B4-BE49-F238E27FC236}">
                <a16:creationId xmlns:a16="http://schemas.microsoft.com/office/drawing/2014/main" id="{005B2E41-F335-4EE4-B520-C793433F61F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9" name="Circle 3">
            <a:extLst>
              <a:ext uri="{FF2B5EF4-FFF2-40B4-BE49-F238E27FC236}">
                <a16:creationId xmlns:a16="http://schemas.microsoft.com/office/drawing/2014/main" id="{73BFFC3A-E2B9-4DC4-A9EE-251FA7078C17}"/>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556E5C58-7A83-457B-9534-01C42A7B45E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4705CFC6-B37C-402E-B8CF-587B8431123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15" name="Subtitle 2">
            <a:extLst>
              <a:ext uri="{FF2B5EF4-FFF2-40B4-BE49-F238E27FC236}">
                <a16:creationId xmlns:a16="http://schemas.microsoft.com/office/drawing/2014/main" id="{E8F5C6C9-8BA7-45E3-B552-1AC12769B41A}"/>
              </a:ext>
            </a:extLst>
          </p:cNvPr>
          <p:cNvSpPr>
            <a:spLocks noGrp="1"/>
          </p:cNvSpPr>
          <p:nvPr>
            <p:ph type="subTitle" idx="1" hasCustomPrompt="1"/>
          </p:nvPr>
        </p:nvSpPr>
        <p:spPr>
          <a:xfrm>
            <a:off x="1386840" y="3429000"/>
            <a:ext cx="9418320" cy="822960"/>
          </a:xfrm>
          <a:noFill/>
          <a:ln>
            <a:noFill/>
          </a:ln>
        </p:spPr>
        <p:txBody>
          <a:bodyPr lIns="182880" tIns="91440" rIns="91440" bIns="91440" anchor="ctr" anchorCtr="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a:t>
            </a:r>
            <a:br>
              <a:rPr lang="en-US" dirty="0"/>
            </a:br>
            <a:r>
              <a:rPr lang="en-US" dirty="0"/>
              <a:t>Master subtitle style</a:t>
            </a:r>
          </a:p>
        </p:txBody>
      </p:sp>
      <p:sp>
        <p:nvSpPr>
          <p:cNvPr id="16" name="Title 1">
            <a:extLst>
              <a:ext uri="{FF2B5EF4-FFF2-40B4-BE49-F238E27FC236}">
                <a16:creationId xmlns:a16="http://schemas.microsoft.com/office/drawing/2014/main" id="{599528C5-3F89-4A06-91BA-E42F3EAA0271}"/>
              </a:ext>
            </a:extLst>
          </p:cNvPr>
          <p:cNvSpPr>
            <a:spLocks noGrp="1"/>
          </p:cNvSpPr>
          <p:nvPr>
            <p:ph type="ctrTitle" hasCustomPrompt="1"/>
          </p:nvPr>
        </p:nvSpPr>
        <p:spPr>
          <a:xfrm>
            <a:off x="1386840" y="1828800"/>
            <a:ext cx="9418320" cy="1600200"/>
          </a:xfrm>
          <a:noFill/>
          <a:ln w="38100">
            <a:noFill/>
          </a:ln>
        </p:spPr>
        <p:txBody>
          <a:bodyPr lIns="182880" tIns="91440" rIns="91440" bIns="0" anchor="ctr" anchorCtr="0"/>
          <a:lstStyle>
            <a:lvl1pPr algn="l">
              <a:defRPr sz="4200">
                <a:solidFill>
                  <a:schemeClr val="bg1"/>
                </a:solidFill>
              </a:defRPr>
            </a:lvl1pPr>
          </a:lstStyle>
          <a:p>
            <a:r>
              <a:rPr lang="en-US" dirty="0"/>
              <a:t>Click to edit</a:t>
            </a:r>
            <a:br>
              <a:rPr lang="en-US" dirty="0"/>
            </a:br>
            <a:r>
              <a:rPr lang="en-US" dirty="0"/>
              <a:t>Master title style</a:t>
            </a:r>
          </a:p>
        </p:txBody>
      </p:sp>
      <p:sp>
        <p:nvSpPr>
          <p:cNvPr id="18" name="Rectangle 17">
            <a:extLst>
              <a:ext uri="{FF2B5EF4-FFF2-40B4-BE49-F238E27FC236}">
                <a16:creationId xmlns:a16="http://schemas.microsoft.com/office/drawing/2014/main" id="{08A647E4-9598-4ED6-96DD-ECABB9D1837B}"/>
              </a:ext>
            </a:extLst>
          </p:cNvPr>
          <p:cNvSpPr/>
          <p:nvPr userDrawn="1"/>
        </p:nvSpPr>
        <p:spPr>
          <a:xfrm>
            <a:off x="0" y="6263640"/>
            <a:ext cx="12192000" cy="594360"/>
          </a:xfrm>
          <a:prstGeom prst="rect">
            <a:avLst/>
          </a:prstGeom>
          <a:solidFill>
            <a:schemeClr val="tx2">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9" name="Rectangle 18">
            <a:extLst>
              <a:ext uri="{FF2B5EF4-FFF2-40B4-BE49-F238E27FC236}">
                <a16:creationId xmlns:a16="http://schemas.microsoft.com/office/drawing/2014/main" id="{71FE44A9-F567-41FE-93C5-BA8905A43431}"/>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BC85AD2C-C956-44C5-8ABD-B2601760687E}"/>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23" name="TextBox 22">
            <a:extLst>
              <a:ext uri="{FF2B5EF4-FFF2-40B4-BE49-F238E27FC236}">
                <a16:creationId xmlns:a16="http://schemas.microsoft.com/office/drawing/2014/main" id="{13D68C2C-70A6-4D53-BC2C-FCC0C1D874DD}"/>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4" name="TextBox 23">
            <a:extLst>
              <a:ext uri="{FF2B5EF4-FFF2-40B4-BE49-F238E27FC236}">
                <a16:creationId xmlns:a16="http://schemas.microsoft.com/office/drawing/2014/main" id="{B7E24B07-0F2B-4DF6-81ED-13FD4AA43A95}"/>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805628546"/>
      </p:ext>
    </p:extLst>
  </p:cSld>
  <p:clrMapOvr>
    <a:masterClrMapping/>
  </p:clrMapOvr>
  <p:transition>
    <p:fade/>
  </p:transition>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Lt Gray">
    <p:bg>
      <p:bgPr>
        <a:gradFill>
          <a:gsLst>
            <a:gs pos="0">
              <a:schemeClr val="bg2">
                <a:lumMod val="60000"/>
                <a:lumOff val="40000"/>
              </a:schemeClr>
            </a:gs>
            <a:gs pos="80000">
              <a:schemeClr val="bg2"/>
            </a:gs>
          </a:gsLst>
          <a:path path="circle">
            <a:fillToRect l="100000" b="100000"/>
          </a:path>
        </a:gradFill>
        <a:effectLst/>
      </p:bgPr>
    </p:bg>
    <p:spTree>
      <p:nvGrpSpPr>
        <p:cNvPr id="1" name=""/>
        <p:cNvGrpSpPr/>
        <p:nvPr/>
      </p:nvGrpSpPr>
      <p:grpSpPr>
        <a:xfrm>
          <a:off x="0" y="0"/>
          <a:ext cx="0" cy="0"/>
          <a:chOff x="0" y="0"/>
          <a:chExt cx="0" cy="0"/>
        </a:xfrm>
      </p:grpSpPr>
      <p:pic>
        <p:nvPicPr>
          <p:cNvPr id="9" name="Circle 1">
            <a:extLst>
              <a:ext uri="{FF2B5EF4-FFF2-40B4-BE49-F238E27FC236}">
                <a16:creationId xmlns:a16="http://schemas.microsoft.com/office/drawing/2014/main" id="{B98CAB67-E615-4E14-8E78-45A5B291085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10" name="Circle 2">
            <a:extLst>
              <a:ext uri="{FF2B5EF4-FFF2-40B4-BE49-F238E27FC236}">
                <a16:creationId xmlns:a16="http://schemas.microsoft.com/office/drawing/2014/main" id="{31109005-C0E7-4BC0-BCFE-FF8E2EE3117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1" name="Circle 3">
            <a:extLst>
              <a:ext uri="{FF2B5EF4-FFF2-40B4-BE49-F238E27FC236}">
                <a16:creationId xmlns:a16="http://schemas.microsoft.com/office/drawing/2014/main" id="{04F904A0-3302-48F7-9783-D6C722EC3DF1}"/>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FCAF61E9-8CCA-4A89-89D4-1F98EA2FBA0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C2D17B5E-B975-434B-B75A-FA63D51C1E6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7" name="Rectangle 6">
            <a:extLst>
              <a:ext uri="{FF2B5EF4-FFF2-40B4-BE49-F238E27FC236}">
                <a16:creationId xmlns:a16="http://schemas.microsoft.com/office/drawing/2014/main" id="{375A75BC-C709-4260-8343-497B4DBF2DAE}"/>
              </a:ext>
            </a:extLst>
          </p:cNvPr>
          <p:cNvSpPr/>
          <p:nvPr userDrawn="1"/>
        </p:nvSpPr>
        <p:spPr>
          <a:xfrm>
            <a:off x="0" y="6263640"/>
            <a:ext cx="12192000" cy="594360"/>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8" name="Rectangle 7">
            <a:extLst>
              <a:ext uri="{FF2B5EF4-FFF2-40B4-BE49-F238E27FC236}">
                <a16:creationId xmlns:a16="http://schemas.microsoft.com/office/drawing/2014/main" id="{1E910D65-3435-46DC-8A51-B8B474B953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F675864-98A9-463C-AEF1-82626DF0E13C}"/>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5" name="Subtitle 2">
            <a:extLst>
              <a:ext uri="{FF2B5EF4-FFF2-40B4-BE49-F238E27FC236}">
                <a16:creationId xmlns:a16="http://schemas.microsoft.com/office/drawing/2014/main" id="{515A5E1D-F3B6-4D30-BCCB-3E9E40A1FFA2}"/>
              </a:ext>
            </a:extLst>
          </p:cNvPr>
          <p:cNvSpPr>
            <a:spLocks noGrp="1"/>
          </p:cNvSpPr>
          <p:nvPr>
            <p:ph type="subTitle" idx="1" hasCustomPrompt="1"/>
          </p:nvPr>
        </p:nvSpPr>
        <p:spPr>
          <a:xfrm>
            <a:off x="1386840" y="3429000"/>
            <a:ext cx="9418320" cy="822960"/>
          </a:xfrm>
          <a:noFill/>
          <a:ln>
            <a:noFill/>
          </a:ln>
        </p:spPr>
        <p:txBody>
          <a:bodyPr lIns="182880" tIns="91440" rIns="91440" bIns="91440" anchor="ctr" anchorCtr="0"/>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a:t>
            </a:r>
            <a:br>
              <a:rPr lang="en-US" dirty="0"/>
            </a:br>
            <a:r>
              <a:rPr lang="en-US" dirty="0"/>
              <a:t>Master subtitle style</a:t>
            </a:r>
          </a:p>
        </p:txBody>
      </p:sp>
      <p:sp>
        <p:nvSpPr>
          <p:cNvPr id="16" name="Title 1">
            <a:extLst>
              <a:ext uri="{FF2B5EF4-FFF2-40B4-BE49-F238E27FC236}">
                <a16:creationId xmlns:a16="http://schemas.microsoft.com/office/drawing/2014/main" id="{F09B56FB-4877-4A0F-A971-6E8E44061D33}"/>
              </a:ext>
            </a:extLst>
          </p:cNvPr>
          <p:cNvSpPr>
            <a:spLocks noGrp="1"/>
          </p:cNvSpPr>
          <p:nvPr>
            <p:ph type="ctrTitle" hasCustomPrompt="1"/>
          </p:nvPr>
        </p:nvSpPr>
        <p:spPr>
          <a:xfrm>
            <a:off x="1386840" y="1828800"/>
            <a:ext cx="9418320" cy="1600200"/>
          </a:xfrm>
          <a:noFill/>
          <a:ln w="38100">
            <a:noFill/>
          </a:ln>
        </p:spPr>
        <p:txBody>
          <a:bodyPr lIns="182880" tIns="91440" rIns="91440" bIns="0" anchor="ctr" anchorCtr="0"/>
          <a:lstStyle>
            <a:lvl1pPr algn="l">
              <a:defRPr sz="4200">
                <a:solidFill>
                  <a:schemeClr val="tx2"/>
                </a:solidFill>
              </a:defRPr>
            </a:lvl1pPr>
          </a:lstStyle>
          <a:p>
            <a:r>
              <a:rPr lang="en-US" dirty="0"/>
              <a:t>Click to edit</a:t>
            </a:r>
            <a:br>
              <a:rPr lang="en-US" dirty="0"/>
            </a:br>
            <a:r>
              <a:rPr lang="en-US" dirty="0"/>
              <a:t>Master title style</a:t>
            </a:r>
          </a:p>
        </p:txBody>
      </p:sp>
      <p:sp>
        <p:nvSpPr>
          <p:cNvPr id="21" name="TextBox 20">
            <a:extLst>
              <a:ext uri="{FF2B5EF4-FFF2-40B4-BE49-F238E27FC236}">
                <a16:creationId xmlns:a16="http://schemas.microsoft.com/office/drawing/2014/main" id="{C7784003-563E-44F2-AAB3-581DB31C6B45}"/>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2" name="TextBox 21">
            <a:extLst>
              <a:ext uri="{FF2B5EF4-FFF2-40B4-BE49-F238E27FC236}">
                <a16:creationId xmlns:a16="http://schemas.microsoft.com/office/drawing/2014/main" id="{1BB2C04B-8D91-43C5-8566-E1F200A0404D}"/>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568588702"/>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02F1819-A38F-4D6D-8D79-FABCA937F964}"/>
              </a:ext>
            </a:extLst>
          </p:cNvPr>
          <p:cNvSpPr>
            <a:spLocks noGrp="1"/>
          </p:cNvSpPr>
          <p:nvPr>
            <p:ph type="title"/>
          </p:nvPr>
        </p:nvSpPr>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61A34FF-9CC6-4D9F-8CFA-9FF06975DA58}"/>
              </a:ext>
            </a:extLst>
          </p:cNvPr>
          <p:cNvSpPr>
            <a:spLocks noGrp="1"/>
          </p:cNvSpPr>
          <p:nvPr>
            <p:ph type="body" sz="quarter" idx="10"/>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custDataLst>
      <p:tags r:id="rId1"/>
    </p:custDataLst>
    <p:extLst>
      <p:ext uri="{BB962C8B-B14F-4D97-AF65-F5344CB8AC3E}">
        <p14:creationId xmlns:p14="http://schemas.microsoft.com/office/powerpoint/2010/main" val="2322021344"/>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950" userDrawn="1">
          <p15:clr>
            <a:srgbClr val="FBAE40"/>
          </p15:clr>
        </p15:guide>
        <p15:guide id="5" orient="horz" pos="253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 GFX">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02F1819-A38F-4D6D-8D79-FABCA937F964}"/>
              </a:ext>
            </a:extLst>
          </p:cNvPr>
          <p:cNvSpPr>
            <a:spLocks noGrp="1"/>
          </p:cNvSpPr>
          <p:nvPr>
            <p:ph type="title"/>
          </p:nvPr>
        </p:nvSpPr>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61A34FF-9CC6-4D9F-8CFA-9FF06975DA58}"/>
              </a:ext>
            </a:extLst>
          </p:cNvPr>
          <p:cNvSpPr>
            <a:spLocks noGrp="1"/>
          </p:cNvSpPr>
          <p:nvPr>
            <p:ph type="body" sz="quarter" idx="10"/>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4" name="Circle 2">
            <a:extLst>
              <a:ext uri="{FF2B5EF4-FFF2-40B4-BE49-F238E27FC236}">
                <a16:creationId xmlns:a16="http://schemas.microsoft.com/office/drawing/2014/main" id="{9838DCE9-80DC-4253-869A-EE47503E14A4}"/>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15959" b="41212"/>
          <a:stretch/>
        </p:blipFill>
        <p:spPr>
          <a:xfrm>
            <a:off x="10747359" y="5847445"/>
            <a:ext cx="1444641" cy="1010554"/>
          </a:xfrm>
          <a:prstGeom prst="rect">
            <a:avLst/>
          </a:prstGeom>
        </p:spPr>
      </p:pic>
      <p:pic>
        <p:nvPicPr>
          <p:cNvPr id="5" name="Circle 3">
            <a:extLst>
              <a:ext uri="{FF2B5EF4-FFF2-40B4-BE49-F238E27FC236}">
                <a16:creationId xmlns:a16="http://schemas.microsoft.com/office/drawing/2014/main" id="{D79772C3-CF48-499B-B833-355FD3B77746}"/>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r="46316" b="4167"/>
          <a:stretch/>
        </p:blipFill>
        <p:spPr>
          <a:xfrm>
            <a:off x="11469680" y="5568540"/>
            <a:ext cx="722321" cy="1289459"/>
          </a:xfrm>
          <a:prstGeom prst="rect">
            <a:avLst/>
          </a:prstGeom>
        </p:spPr>
      </p:pic>
      <p:pic>
        <p:nvPicPr>
          <p:cNvPr id="6" name="Circle 4">
            <a:extLst>
              <a:ext uri="{FF2B5EF4-FFF2-40B4-BE49-F238E27FC236}">
                <a16:creationId xmlns:a16="http://schemas.microsoft.com/office/drawing/2014/main" id="{D9A2211F-915C-44FB-9F20-85C650D9FA07}"/>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55529" t="37500"/>
          <a:stretch/>
        </p:blipFill>
        <p:spPr>
          <a:xfrm flipV="1">
            <a:off x="0" y="5568540"/>
            <a:ext cx="917485" cy="1289459"/>
          </a:xfrm>
          <a:prstGeom prst="rect">
            <a:avLst/>
          </a:prstGeom>
        </p:spPr>
      </p:pic>
      <p:pic>
        <p:nvPicPr>
          <p:cNvPr id="8" name="Circle 5">
            <a:extLst>
              <a:ext uri="{FF2B5EF4-FFF2-40B4-BE49-F238E27FC236}">
                <a16:creationId xmlns:a16="http://schemas.microsoft.com/office/drawing/2014/main" id="{3938E8CD-848A-471E-82EB-19F9219A46BE}"/>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t="61509"/>
          <a:stretch/>
        </p:blipFill>
        <p:spPr>
          <a:xfrm flipV="1">
            <a:off x="0" y="6247939"/>
            <a:ext cx="1584960" cy="610060"/>
          </a:xfrm>
          <a:prstGeom prst="rect">
            <a:avLst/>
          </a:prstGeom>
        </p:spPr>
      </p:pic>
      <p:grpSp>
        <p:nvGrpSpPr>
          <p:cNvPr id="9" name="Group 8">
            <a:extLst>
              <a:ext uri="{FF2B5EF4-FFF2-40B4-BE49-F238E27FC236}">
                <a16:creationId xmlns:a16="http://schemas.microsoft.com/office/drawing/2014/main" id="{E1260957-2E07-4E04-B5A7-D61D49199047}"/>
              </a:ext>
            </a:extLst>
          </p:cNvPr>
          <p:cNvGrpSpPr/>
          <p:nvPr userDrawn="1"/>
        </p:nvGrpSpPr>
        <p:grpSpPr>
          <a:xfrm>
            <a:off x="0" y="0"/>
            <a:ext cx="12192000" cy="594360"/>
            <a:chOff x="0" y="0"/>
            <a:chExt cx="12192000" cy="594360"/>
          </a:xfrm>
        </p:grpSpPr>
        <p:sp>
          <p:nvSpPr>
            <p:cNvPr id="10" name="TopBar Shdw">
              <a:extLst>
                <a:ext uri="{FF2B5EF4-FFF2-40B4-BE49-F238E27FC236}">
                  <a16:creationId xmlns:a16="http://schemas.microsoft.com/office/drawing/2014/main" id="{51FBBD6C-D915-44F2-8AB9-A60DB745B778}"/>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range Fill">
              <a:extLst>
                <a:ext uri="{FF2B5EF4-FFF2-40B4-BE49-F238E27FC236}">
                  <a16:creationId xmlns:a16="http://schemas.microsoft.com/office/drawing/2014/main" id="{C081873E-97AA-4D38-8252-F772D543F596}"/>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12" name="Circle 1">
              <a:extLst>
                <a:ext uri="{FF2B5EF4-FFF2-40B4-BE49-F238E27FC236}">
                  <a16:creationId xmlns:a16="http://schemas.microsoft.com/office/drawing/2014/main" id="{8CC02D0B-5B4D-4F8B-9F73-3FD6DA4D7CA3}"/>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9192" b="85794"/>
            <a:stretch/>
          </p:blipFill>
          <p:spPr>
            <a:xfrm>
              <a:off x="0" y="0"/>
              <a:ext cx="10942320" cy="548640"/>
            </a:xfrm>
            <a:prstGeom prst="rect">
              <a:avLst/>
            </a:prstGeom>
          </p:spPr>
        </p:pic>
        <p:pic>
          <p:nvPicPr>
            <p:cNvPr id="13" name="Circle 4">
              <a:extLst>
                <a:ext uri="{FF2B5EF4-FFF2-40B4-BE49-F238E27FC236}">
                  <a16:creationId xmlns:a16="http://schemas.microsoft.com/office/drawing/2014/main" id="{14AB27CF-3E3D-4671-9C69-7F649E3C9CC6}"/>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40555" t="37500" b="52500"/>
            <a:stretch/>
          </p:blipFill>
          <p:spPr>
            <a:xfrm>
              <a:off x="0" y="0"/>
              <a:ext cx="3261360" cy="548640"/>
            </a:xfrm>
            <a:prstGeom prst="rect">
              <a:avLst/>
            </a:prstGeom>
          </p:spPr>
        </p:pic>
        <p:pic>
          <p:nvPicPr>
            <p:cNvPr id="14" name="Circle 5">
              <a:extLst>
                <a:ext uri="{FF2B5EF4-FFF2-40B4-BE49-F238E27FC236}">
                  <a16:creationId xmlns:a16="http://schemas.microsoft.com/office/drawing/2014/main" id="{FB79D89B-7FAC-4756-BFE6-B0B5E1165D7E}"/>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61509" b="24906"/>
            <a:stretch/>
          </p:blipFill>
          <p:spPr>
            <a:xfrm>
              <a:off x="685800" y="0"/>
              <a:ext cx="4038600" cy="548640"/>
            </a:xfrm>
            <a:prstGeom prst="rect">
              <a:avLst/>
            </a:prstGeom>
          </p:spPr>
        </p:pic>
        <p:pic>
          <p:nvPicPr>
            <p:cNvPr id="15" name="Picture 14" descr="A picture containing logo&#10;&#10;Description automatically generated">
              <a:extLst>
                <a:ext uri="{FF2B5EF4-FFF2-40B4-BE49-F238E27FC236}">
                  <a16:creationId xmlns:a16="http://schemas.microsoft.com/office/drawing/2014/main" id="{2A761ADB-1209-43E6-81C1-57C2A8FA522F}"/>
                </a:ext>
              </a:extLst>
            </p:cNvPr>
            <p:cNvPicPr>
              <a:picLocks noChangeAspect="1"/>
            </p:cNvPicPr>
            <p:nvPr userDrawn="1"/>
          </p:nvPicPr>
          <p:blipFill>
            <a:blip r:embed="rId9"/>
            <a:stretch>
              <a:fillRect/>
            </a:stretch>
          </p:blipFill>
          <p:spPr>
            <a:xfrm>
              <a:off x="335280" y="182880"/>
              <a:ext cx="1097280" cy="182880"/>
            </a:xfrm>
            <a:prstGeom prst="rect">
              <a:avLst/>
            </a:prstGeom>
          </p:spPr>
        </p:pic>
      </p:grpSp>
      <p:sp>
        <p:nvSpPr>
          <p:cNvPr id="20" name="TextBox 19">
            <a:extLst>
              <a:ext uri="{FF2B5EF4-FFF2-40B4-BE49-F238E27FC236}">
                <a16:creationId xmlns:a16="http://schemas.microsoft.com/office/drawing/2014/main" id="{B544D526-1C68-43E0-91F6-1CBA80DF2632}"/>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1" name="TextBox 20">
            <a:extLst>
              <a:ext uri="{FF2B5EF4-FFF2-40B4-BE49-F238E27FC236}">
                <a16:creationId xmlns:a16="http://schemas.microsoft.com/office/drawing/2014/main" id="{C857E81D-4EE8-408B-BED2-616B96FDFFD4}"/>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2268160959"/>
      </p:ext>
    </p:extLst>
  </p:cSld>
  <p:clrMapOvr>
    <a:masterClrMapping/>
  </p:clrMapOvr>
  <p:transition>
    <p:fade/>
  </p:transition>
  <p:extLst>
    <p:ext uri="{DCECCB84-F9BA-43D5-87BE-67443E8EF086}">
      <p15:sldGuideLst xmlns:p15="http://schemas.microsoft.com/office/powerpoint/2012/main">
        <p15:guide id="1" pos="211">
          <p15:clr>
            <a:srgbClr val="FBAE40"/>
          </p15:clr>
        </p15:guide>
        <p15:guide id="2" pos="7469">
          <p15:clr>
            <a:srgbClr val="FBAE40"/>
          </p15:clr>
        </p15:guide>
        <p15:guide id="3" orient="horz" pos="864">
          <p15:clr>
            <a:srgbClr val="FBAE40"/>
          </p15:clr>
        </p15:guide>
        <p15:guide id="4" orient="horz" pos="950">
          <p15:clr>
            <a:srgbClr val="FBAE40"/>
          </p15:clr>
        </p15:guide>
        <p15:guide id="5" orient="horz" pos="253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A750919-D9E6-4F04-BD5A-1538B553CF82}"/>
              </a:ext>
            </a:extLst>
          </p:cNvPr>
          <p:cNvSpPr>
            <a:spLocks noGrp="1"/>
          </p:cNvSpPr>
          <p:nvPr>
            <p:ph type="title"/>
          </p:nvPr>
        </p:nvSpPr>
        <p:spPr/>
        <p:txBody>
          <a:bodyPr/>
          <a:lstStyle/>
          <a:p>
            <a:r>
              <a:rPr lang="en-GB"/>
              <a:t>Click to edit Master title style</a:t>
            </a:r>
            <a:endParaRPr lang="en-US"/>
          </a:p>
        </p:txBody>
      </p:sp>
      <p:sp>
        <p:nvSpPr>
          <p:cNvPr id="5" name="Text Placeholder 4">
            <a:extLst>
              <a:ext uri="{FF2B5EF4-FFF2-40B4-BE49-F238E27FC236}">
                <a16:creationId xmlns:a16="http://schemas.microsoft.com/office/drawing/2014/main" id="{E62D4417-1ECC-42B5-9CCB-C58DD22953DE}"/>
              </a:ext>
            </a:extLst>
          </p:cNvPr>
          <p:cNvSpPr>
            <a:spLocks noGrp="1"/>
          </p:cNvSpPr>
          <p:nvPr>
            <p:ph type="body" sz="quarter" idx="10"/>
          </p:nvPr>
        </p:nvSpPr>
        <p:spPr>
          <a:xfrm>
            <a:off x="335280" y="1508125"/>
            <a:ext cx="5669280" cy="5029200"/>
          </a:xfrm>
        </p:spPr>
        <p:txBody>
          <a:bodyPr/>
          <a:lstStyle>
            <a:lvl2pPr>
              <a:defRPr sz="2000"/>
            </a:lvl2pPr>
            <a:lvl3pPr>
              <a:defRPr sz="2000"/>
            </a:lvl3pPr>
            <a:lvl4pPr>
              <a:defRPr sz="2000"/>
            </a:lvl4pPr>
            <a:lvl5pPr>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Text Placeholder 6">
            <a:extLst>
              <a:ext uri="{FF2B5EF4-FFF2-40B4-BE49-F238E27FC236}">
                <a16:creationId xmlns:a16="http://schemas.microsoft.com/office/drawing/2014/main" id="{F7AC2BB9-72D5-4D98-8798-45A482F483E1}"/>
              </a:ext>
            </a:extLst>
          </p:cNvPr>
          <p:cNvSpPr>
            <a:spLocks noGrp="1"/>
          </p:cNvSpPr>
          <p:nvPr>
            <p:ph type="body" sz="quarter" idx="11"/>
          </p:nvPr>
        </p:nvSpPr>
        <p:spPr>
          <a:xfrm>
            <a:off x="6187440" y="1508125"/>
            <a:ext cx="5669280" cy="5029200"/>
          </a:xfrm>
        </p:spPr>
        <p:txBody>
          <a:bodyPr/>
          <a:lstStyle>
            <a:lvl2pPr>
              <a:defRPr sz="2000"/>
            </a:lvl2pPr>
            <a:lvl3pPr>
              <a:defRPr sz="2000"/>
            </a:lvl3pPr>
            <a:lvl4pPr>
              <a:defRPr sz="2000"/>
            </a:lvl4pPr>
            <a:lvl5pPr>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ustDataLst>
      <p:tags r:id="rId1"/>
    </p:custDataLst>
    <p:extLst>
      <p:ext uri="{BB962C8B-B14F-4D97-AF65-F5344CB8AC3E}">
        <p14:creationId xmlns:p14="http://schemas.microsoft.com/office/powerpoint/2010/main" val="393085843"/>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950" userDrawn="1">
          <p15:clr>
            <a:srgbClr val="FBAE40"/>
          </p15:clr>
        </p15:guide>
        <p15:guide id="5" orient="horz" pos="253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08A2D7-FE78-4D3B-8CCA-E796802C62A8}"/>
              </a:ext>
            </a:extLst>
          </p:cNvPr>
          <p:cNvSpPr>
            <a:spLocks noGrp="1"/>
          </p:cNvSpPr>
          <p:nvPr>
            <p:ph type="title"/>
          </p:nvPr>
        </p:nvSpPr>
        <p:spPr/>
        <p:txBody>
          <a:bodyPr/>
          <a:lstStyle/>
          <a:p>
            <a:r>
              <a:rPr lang="en-GB"/>
              <a:t>Click to edit Master title style</a:t>
            </a:r>
            <a:endParaRPr lang="en-US"/>
          </a:p>
        </p:txBody>
      </p:sp>
    </p:spTree>
    <p:custDataLst>
      <p:tags r:id="rId1"/>
    </p:custDataLst>
    <p:extLst>
      <p:ext uri="{BB962C8B-B14F-4D97-AF65-F5344CB8AC3E}">
        <p14:creationId xmlns:p14="http://schemas.microsoft.com/office/powerpoint/2010/main" val="2837110153"/>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2534" userDrawn="1">
          <p15:clr>
            <a:srgbClr val="FBAE40"/>
          </p15:clr>
        </p15:guide>
        <p15:guide id="5" orient="horz" pos="95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Only w/ GFX">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08A2D7-FE78-4D3B-8CCA-E796802C62A8}"/>
              </a:ext>
            </a:extLst>
          </p:cNvPr>
          <p:cNvSpPr>
            <a:spLocks noGrp="1"/>
          </p:cNvSpPr>
          <p:nvPr>
            <p:ph type="title"/>
          </p:nvPr>
        </p:nvSpPr>
        <p:spPr/>
        <p:txBody>
          <a:bodyPr/>
          <a:lstStyle/>
          <a:p>
            <a:r>
              <a:rPr lang="en-GB"/>
              <a:t>Click to edit Master title style</a:t>
            </a:r>
            <a:endParaRPr lang="en-US"/>
          </a:p>
        </p:txBody>
      </p:sp>
      <p:pic>
        <p:nvPicPr>
          <p:cNvPr id="8" name="Circle 2">
            <a:extLst>
              <a:ext uri="{FF2B5EF4-FFF2-40B4-BE49-F238E27FC236}">
                <a16:creationId xmlns:a16="http://schemas.microsoft.com/office/drawing/2014/main" id="{052CBD35-9949-4E8B-8891-F0D178F94F3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15959" b="41212"/>
          <a:stretch/>
        </p:blipFill>
        <p:spPr>
          <a:xfrm>
            <a:off x="10747359" y="5847445"/>
            <a:ext cx="1444641" cy="1010554"/>
          </a:xfrm>
          <a:prstGeom prst="rect">
            <a:avLst/>
          </a:prstGeom>
        </p:spPr>
      </p:pic>
      <p:pic>
        <p:nvPicPr>
          <p:cNvPr id="9" name="Circle 3">
            <a:extLst>
              <a:ext uri="{FF2B5EF4-FFF2-40B4-BE49-F238E27FC236}">
                <a16:creationId xmlns:a16="http://schemas.microsoft.com/office/drawing/2014/main" id="{A5991A19-83E8-4CA1-8A13-931EE3ABCAF4}"/>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r="46316" b="4167"/>
          <a:stretch/>
        </p:blipFill>
        <p:spPr>
          <a:xfrm>
            <a:off x="11469680" y="5568540"/>
            <a:ext cx="722321" cy="1289459"/>
          </a:xfrm>
          <a:prstGeom prst="rect">
            <a:avLst/>
          </a:prstGeom>
        </p:spPr>
      </p:pic>
      <p:pic>
        <p:nvPicPr>
          <p:cNvPr id="10" name="Circle 4">
            <a:extLst>
              <a:ext uri="{FF2B5EF4-FFF2-40B4-BE49-F238E27FC236}">
                <a16:creationId xmlns:a16="http://schemas.microsoft.com/office/drawing/2014/main" id="{03A950AF-6CBE-4C14-A6C0-7EB25D63AECA}"/>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55529" t="37500"/>
          <a:stretch/>
        </p:blipFill>
        <p:spPr>
          <a:xfrm flipV="1">
            <a:off x="0" y="5568540"/>
            <a:ext cx="917485" cy="1289459"/>
          </a:xfrm>
          <a:prstGeom prst="rect">
            <a:avLst/>
          </a:prstGeom>
        </p:spPr>
      </p:pic>
      <p:pic>
        <p:nvPicPr>
          <p:cNvPr id="11" name="Circle 5">
            <a:extLst>
              <a:ext uri="{FF2B5EF4-FFF2-40B4-BE49-F238E27FC236}">
                <a16:creationId xmlns:a16="http://schemas.microsoft.com/office/drawing/2014/main" id="{6DAD1E7C-B599-4702-B587-B2233427104F}"/>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t="61509"/>
          <a:stretch/>
        </p:blipFill>
        <p:spPr>
          <a:xfrm flipV="1">
            <a:off x="0" y="6247939"/>
            <a:ext cx="1584960" cy="610060"/>
          </a:xfrm>
          <a:prstGeom prst="rect">
            <a:avLst/>
          </a:prstGeom>
        </p:spPr>
      </p:pic>
      <p:grpSp>
        <p:nvGrpSpPr>
          <p:cNvPr id="7" name="Group 6">
            <a:extLst>
              <a:ext uri="{FF2B5EF4-FFF2-40B4-BE49-F238E27FC236}">
                <a16:creationId xmlns:a16="http://schemas.microsoft.com/office/drawing/2014/main" id="{417E6436-F649-4D36-BBC1-E4268F5AEFF3}"/>
              </a:ext>
            </a:extLst>
          </p:cNvPr>
          <p:cNvGrpSpPr/>
          <p:nvPr userDrawn="1"/>
        </p:nvGrpSpPr>
        <p:grpSpPr>
          <a:xfrm>
            <a:off x="0" y="0"/>
            <a:ext cx="12192000" cy="594360"/>
            <a:chOff x="0" y="0"/>
            <a:chExt cx="12192000" cy="594360"/>
          </a:xfrm>
        </p:grpSpPr>
        <p:sp>
          <p:nvSpPr>
            <p:cNvPr id="12" name="TopBar Shdw">
              <a:extLst>
                <a:ext uri="{FF2B5EF4-FFF2-40B4-BE49-F238E27FC236}">
                  <a16:creationId xmlns:a16="http://schemas.microsoft.com/office/drawing/2014/main" id="{7A99BF02-1D23-42F0-8C4C-0B08C756F65E}"/>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range Fill">
              <a:extLst>
                <a:ext uri="{FF2B5EF4-FFF2-40B4-BE49-F238E27FC236}">
                  <a16:creationId xmlns:a16="http://schemas.microsoft.com/office/drawing/2014/main" id="{A7198D69-D5C9-4B98-9D7C-FD39354E2E5B}"/>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14" name="Circle 1">
              <a:extLst>
                <a:ext uri="{FF2B5EF4-FFF2-40B4-BE49-F238E27FC236}">
                  <a16:creationId xmlns:a16="http://schemas.microsoft.com/office/drawing/2014/main" id="{38C80FF9-0732-4D65-8AA5-6E7FEF206748}"/>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9192" b="85794"/>
            <a:stretch/>
          </p:blipFill>
          <p:spPr>
            <a:xfrm>
              <a:off x="0" y="0"/>
              <a:ext cx="10942320" cy="548640"/>
            </a:xfrm>
            <a:prstGeom prst="rect">
              <a:avLst/>
            </a:prstGeom>
          </p:spPr>
        </p:pic>
        <p:pic>
          <p:nvPicPr>
            <p:cNvPr id="15" name="Circle 4">
              <a:extLst>
                <a:ext uri="{FF2B5EF4-FFF2-40B4-BE49-F238E27FC236}">
                  <a16:creationId xmlns:a16="http://schemas.microsoft.com/office/drawing/2014/main" id="{DE4D07B0-0661-4D55-9AB5-E7DBF3E84B50}"/>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40555" t="37500" b="52500"/>
            <a:stretch/>
          </p:blipFill>
          <p:spPr>
            <a:xfrm>
              <a:off x="0" y="0"/>
              <a:ext cx="3261360" cy="548640"/>
            </a:xfrm>
            <a:prstGeom prst="rect">
              <a:avLst/>
            </a:prstGeom>
          </p:spPr>
        </p:pic>
        <p:pic>
          <p:nvPicPr>
            <p:cNvPr id="16" name="Circle 5">
              <a:extLst>
                <a:ext uri="{FF2B5EF4-FFF2-40B4-BE49-F238E27FC236}">
                  <a16:creationId xmlns:a16="http://schemas.microsoft.com/office/drawing/2014/main" id="{9B63577D-73EC-4105-A333-671F8BF86093}"/>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61509" b="24906"/>
            <a:stretch/>
          </p:blipFill>
          <p:spPr>
            <a:xfrm>
              <a:off x="685800" y="0"/>
              <a:ext cx="4038600" cy="548640"/>
            </a:xfrm>
            <a:prstGeom prst="rect">
              <a:avLst/>
            </a:prstGeom>
          </p:spPr>
        </p:pic>
        <p:pic>
          <p:nvPicPr>
            <p:cNvPr id="17" name="Picture 16" descr="A picture containing logo&#10;&#10;Description automatically generated">
              <a:extLst>
                <a:ext uri="{FF2B5EF4-FFF2-40B4-BE49-F238E27FC236}">
                  <a16:creationId xmlns:a16="http://schemas.microsoft.com/office/drawing/2014/main" id="{93761E26-B013-409B-B0A7-CDA35A545430}"/>
                </a:ext>
              </a:extLst>
            </p:cNvPr>
            <p:cNvPicPr>
              <a:picLocks noChangeAspect="1"/>
            </p:cNvPicPr>
            <p:nvPr userDrawn="1"/>
          </p:nvPicPr>
          <p:blipFill>
            <a:blip r:embed="rId9"/>
            <a:stretch>
              <a:fillRect/>
            </a:stretch>
          </p:blipFill>
          <p:spPr>
            <a:xfrm>
              <a:off x="335280" y="182880"/>
              <a:ext cx="1097280" cy="182880"/>
            </a:xfrm>
            <a:prstGeom prst="rect">
              <a:avLst/>
            </a:prstGeom>
          </p:spPr>
        </p:pic>
      </p:grpSp>
      <p:sp>
        <p:nvSpPr>
          <p:cNvPr id="22" name="TextBox 21">
            <a:extLst>
              <a:ext uri="{FF2B5EF4-FFF2-40B4-BE49-F238E27FC236}">
                <a16:creationId xmlns:a16="http://schemas.microsoft.com/office/drawing/2014/main" id="{5466D177-FEBA-40FB-9E0F-A77722670B30}"/>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3" name="TextBox 22">
            <a:extLst>
              <a:ext uri="{FF2B5EF4-FFF2-40B4-BE49-F238E27FC236}">
                <a16:creationId xmlns:a16="http://schemas.microsoft.com/office/drawing/2014/main" id="{8AFFEDA5-D5C7-49EB-8BEA-E1B46B8D00C1}"/>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3642910085"/>
      </p:ext>
    </p:extLst>
  </p:cSld>
  <p:clrMapOvr>
    <a:masterClrMapping/>
  </p:clrMapOvr>
  <p:transition>
    <p:fade/>
  </p:transition>
  <p:extLst>
    <p:ext uri="{DCECCB84-F9BA-43D5-87BE-67443E8EF086}">
      <p15:sldGuideLst xmlns:p15="http://schemas.microsoft.com/office/powerpoint/2012/main">
        <p15:guide id="1" pos="211">
          <p15:clr>
            <a:srgbClr val="FBAE40"/>
          </p15:clr>
        </p15:guide>
        <p15:guide id="2" pos="7469">
          <p15:clr>
            <a:srgbClr val="FBAE40"/>
          </p15:clr>
        </p15:guide>
        <p15:guide id="3" orient="horz" pos="864">
          <p15:clr>
            <a:srgbClr val="FBAE40"/>
          </p15:clr>
        </p15:guide>
        <p15:guide id="4" orient="horz" pos="2534">
          <p15:clr>
            <a:srgbClr val="FBAE40"/>
          </p15:clr>
        </p15:guide>
        <p15:guide id="5" orient="horz" pos="95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ags" Target="../tags/tag2.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sv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562B53-8713-4B28-98BA-D9854E7E7B21}"/>
              </a:ext>
            </a:extLst>
          </p:cNvPr>
          <p:cNvSpPr>
            <a:spLocks noGrp="1"/>
          </p:cNvSpPr>
          <p:nvPr>
            <p:ph type="title"/>
          </p:nvPr>
        </p:nvSpPr>
        <p:spPr>
          <a:xfrm>
            <a:off x="335280" y="594360"/>
            <a:ext cx="11521440" cy="777240"/>
          </a:xfrm>
          <a:prstGeom prst="rect">
            <a:avLst/>
          </a:prstGeom>
        </p:spPr>
        <p:txBody>
          <a:bodyPr vert="horz" lIns="0" tIns="91440" rIns="0" bIns="0" rtlCol="0" anchor="ctr">
            <a:no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392C4829-2DFF-43FF-B59E-0E098CF57C6D}"/>
              </a:ext>
            </a:extLst>
          </p:cNvPr>
          <p:cNvSpPr>
            <a:spLocks noGrp="1"/>
          </p:cNvSpPr>
          <p:nvPr>
            <p:ph type="body" idx="1"/>
          </p:nvPr>
        </p:nvSpPr>
        <p:spPr>
          <a:xfrm>
            <a:off x="335280" y="1508760"/>
            <a:ext cx="11521440" cy="5029200"/>
          </a:xfrm>
          <a:prstGeom prst="rect">
            <a:avLst/>
          </a:prstGeom>
        </p:spPr>
        <p:txBody>
          <a:bodyPr vert="horz" lIns="91440" tIns="45720" rIns="91440" bIns="4572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grpSp>
        <p:nvGrpSpPr>
          <p:cNvPr id="6" name="Group 5">
            <a:extLst>
              <a:ext uri="{FF2B5EF4-FFF2-40B4-BE49-F238E27FC236}">
                <a16:creationId xmlns:a16="http://schemas.microsoft.com/office/drawing/2014/main" id="{FCC12EAA-28F6-4585-A45D-5AA1B1B67D3C}"/>
              </a:ext>
            </a:extLst>
          </p:cNvPr>
          <p:cNvGrpSpPr/>
          <p:nvPr userDrawn="1"/>
        </p:nvGrpSpPr>
        <p:grpSpPr>
          <a:xfrm>
            <a:off x="0" y="0"/>
            <a:ext cx="12192000" cy="594360"/>
            <a:chOff x="0" y="0"/>
            <a:chExt cx="12192000" cy="594360"/>
          </a:xfrm>
        </p:grpSpPr>
        <p:sp>
          <p:nvSpPr>
            <p:cNvPr id="11" name="TopBar Shdw">
              <a:extLst>
                <a:ext uri="{FF2B5EF4-FFF2-40B4-BE49-F238E27FC236}">
                  <a16:creationId xmlns:a16="http://schemas.microsoft.com/office/drawing/2014/main" id="{29917347-BE2D-4EF2-BE9B-4FF4D917E0A9}"/>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range Fill">
              <a:extLst>
                <a:ext uri="{FF2B5EF4-FFF2-40B4-BE49-F238E27FC236}">
                  <a16:creationId xmlns:a16="http://schemas.microsoft.com/office/drawing/2014/main" id="{843C5DE3-6CFD-4B34-93F6-3F68B2547E8C}"/>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9" name="Circle 1">
              <a:extLst>
                <a:ext uri="{FF2B5EF4-FFF2-40B4-BE49-F238E27FC236}">
                  <a16:creationId xmlns:a16="http://schemas.microsoft.com/office/drawing/2014/main" id="{F37F5A11-E1C8-416C-A37E-1D7B61987012}"/>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t="9192" b="85794"/>
            <a:stretch/>
          </p:blipFill>
          <p:spPr>
            <a:xfrm>
              <a:off x="0" y="0"/>
              <a:ext cx="10942320" cy="548640"/>
            </a:xfrm>
            <a:prstGeom prst="rect">
              <a:avLst/>
            </a:prstGeom>
          </p:spPr>
        </p:pic>
        <p:pic>
          <p:nvPicPr>
            <p:cNvPr id="12" name="Circle 4">
              <a:extLst>
                <a:ext uri="{FF2B5EF4-FFF2-40B4-BE49-F238E27FC236}">
                  <a16:creationId xmlns:a16="http://schemas.microsoft.com/office/drawing/2014/main" id="{99CABA19-C370-4A11-8719-964C611F7743}"/>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l="40555" t="37500" b="52500"/>
            <a:stretch/>
          </p:blipFill>
          <p:spPr>
            <a:xfrm>
              <a:off x="0" y="0"/>
              <a:ext cx="3261360" cy="548640"/>
            </a:xfrm>
            <a:prstGeom prst="rect">
              <a:avLst/>
            </a:prstGeom>
          </p:spPr>
        </p:pic>
        <p:pic>
          <p:nvPicPr>
            <p:cNvPr id="13" name="Circle 5">
              <a:extLst>
                <a:ext uri="{FF2B5EF4-FFF2-40B4-BE49-F238E27FC236}">
                  <a16:creationId xmlns:a16="http://schemas.microsoft.com/office/drawing/2014/main" id="{56B724B5-A9E3-47ED-9CA1-FB9ADB61210F}"/>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t="61509" b="24906"/>
            <a:stretch/>
          </p:blipFill>
          <p:spPr>
            <a:xfrm>
              <a:off x="685800" y="0"/>
              <a:ext cx="4038600" cy="548640"/>
            </a:xfrm>
            <a:prstGeom prst="rect">
              <a:avLst/>
            </a:prstGeom>
          </p:spPr>
        </p:pic>
        <p:pic>
          <p:nvPicPr>
            <p:cNvPr id="8" name="Picture 7" descr="A picture containing logo&#10;&#10;Description automatically generated">
              <a:extLst>
                <a:ext uri="{FF2B5EF4-FFF2-40B4-BE49-F238E27FC236}">
                  <a16:creationId xmlns:a16="http://schemas.microsoft.com/office/drawing/2014/main" id="{ED0A96DC-5088-4D19-A4F6-9B97881D40E2}"/>
                </a:ext>
              </a:extLst>
            </p:cNvPr>
            <p:cNvPicPr>
              <a:picLocks noChangeAspect="1"/>
            </p:cNvPicPr>
            <p:nvPr userDrawn="1"/>
          </p:nvPicPr>
          <p:blipFill>
            <a:blip r:embed="rId21"/>
            <a:stretch>
              <a:fillRect/>
            </a:stretch>
          </p:blipFill>
          <p:spPr>
            <a:xfrm>
              <a:off x="335280" y="182880"/>
              <a:ext cx="1097280" cy="182880"/>
            </a:xfrm>
            <a:prstGeom prst="rect">
              <a:avLst/>
            </a:prstGeom>
          </p:spPr>
        </p:pic>
      </p:grpSp>
      <p:sp>
        <p:nvSpPr>
          <p:cNvPr id="14" name="TextBox 13">
            <a:extLst>
              <a:ext uri="{FF2B5EF4-FFF2-40B4-BE49-F238E27FC236}">
                <a16:creationId xmlns:a16="http://schemas.microsoft.com/office/drawing/2014/main" id="{3880038D-1735-4900-B6DD-FD74A5EC0ADB}"/>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15" name="TextBox 14">
            <a:extLst>
              <a:ext uri="{FF2B5EF4-FFF2-40B4-BE49-F238E27FC236}">
                <a16:creationId xmlns:a16="http://schemas.microsoft.com/office/drawing/2014/main" id="{836564F0-BC64-40E9-BFD8-67B6EC11E3D5}"/>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8"/>
    </p:custDataLst>
    <p:extLst>
      <p:ext uri="{BB962C8B-B14F-4D97-AF65-F5344CB8AC3E}">
        <p14:creationId xmlns:p14="http://schemas.microsoft.com/office/powerpoint/2010/main" val="2312270461"/>
      </p:ext>
    </p:extLst>
  </p:cSld>
  <p:clrMap bg1="lt1" tx1="dk1" bg2="lt2" tx2="dk2" accent1="accent1" accent2="accent2" accent3="accent3" accent4="accent4" accent5="accent5" accent6="accent6" hlink="hlink" folHlink="folHlink"/>
  <p:sldLayoutIdLst>
    <p:sldLayoutId id="2147483700" r:id="rId1"/>
    <p:sldLayoutId id="2147483704" r:id="rId2"/>
    <p:sldLayoutId id="2147483705" r:id="rId3"/>
    <p:sldLayoutId id="2147483706" r:id="rId4"/>
    <p:sldLayoutId id="2147483650" r:id="rId5"/>
    <p:sldLayoutId id="2147483709" r:id="rId6"/>
    <p:sldLayoutId id="2147483652" r:id="rId7"/>
    <p:sldLayoutId id="2147483654" r:id="rId8"/>
    <p:sldLayoutId id="2147483707" r:id="rId9"/>
    <p:sldLayoutId id="2147483655" r:id="rId10"/>
    <p:sldLayoutId id="2147483708" r:id="rId11"/>
    <p:sldLayoutId id="2147483701" r:id="rId12"/>
    <p:sldLayoutId id="2147483702" r:id="rId13"/>
    <p:sldLayoutId id="2147483703" r:id="rId14"/>
    <p:sldLayoutId id="2147483710" r:id="rId15"/>
    <p:sldLayoutId id="2147483696" r:id="rId16"/>
  </p:sldLayoutIdLst>
  <p:transition>
    <p:fade/>
  </p:transition>
  <p:hf hdr="0" ftr="0" dt="0"/>
  <p:txStyles>
    <p:titleStyle>
      <a:lvl1pPr algn="l" defTabSz="914400" rtl="0" eaLnBrk="1" latinLnBrk="0" hangingPunct="1">
        <a:lnSpc>
          <a:spcPct val="85000"/>
        </a:lnSpc>
        <a:spcBef>
          <a:spcPts val="1200"/>
        </a:spcBef>
        <a:buNone/>
        <a:defRPr sz="3000" b="1" kern="1200">
          <a:solidFill>
            <a:schemeClr val="tx2"/>
          </a:solidFill>
          <a:latin typeface="+mj-lt"/>
          <a:ea typeface="+mj-ea"/>
          <a:cs typeface="+mj-cs"/>
        </a:defRPr>
      </a:lvl1pPr>
    </p:titleStyle>
    <p:bodyStyle>
      <a:lvl1pPr marL="171450" indent="-171450" algn="l" defTabSz="914400" rtl="0" eaLnBrk="1" latinLnBrk="0" hangingPunct="1">
        <a:lnSpc>
          <a:spcPct val="90000"/>
        </a:lnSpc>
        <a:spcBef>
          <a:spcPts val="2000"/>
        </a:spcBef>
        <a:buClr>
          <a:schemeClr val="accent2"/>
        </a:buClr>
        <a:buSzPct val="100000"/>
        <a:buFont typeface="Arial" panose="020B0604020202020204" pitchFamily="34" charset="0"/>
        <a:buChar char="•"/>
        <a:defRPr sz="2000" kern="1200">
          <a:solidFill>
            <a:schemeClr val="tx2"/>
          </a:solidFill>
          <a:latin typeface="+mn-lt"/>
          <a:ea typeface="+mn-ea"/>
          <a:cs typeface="+mn-cs"/>
        </a:defRPr>
      </a:lvl1pPr>
      <a:lvl2pPr marL="460375" indent="-230188"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2pPr>
      <a:lvl3pPr marL="687388" indent="-228600"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3pPr>
      <a:lvl4pPr marL="914400" indent="-223838"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4pPr>
      <a:lvl5pPr marL="1141413" indent="-223838"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4118" userDrawn="1">
          <p15:clr>
            <a:srgbClr val="F26B43"/>
          </p15:clr>
        </p15:guide>
        <p15:guide id="4" orient="horz" pos="374" userDrawn="1">
          <p15:clr>
            <a:srgbClr val="F26B43"/>
          </p15:clr>
        </p15:guide>
        <p15:guide id="5" pos="211" userDrawn="1">
          <p15:clr>
            <a:srgbClr val="F26B43"/>
          </p15:clr>
        </p15:guide>
        <p15:guide id="6" pos="74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20.xml"/></Relationships>
</file>

<file path=ppt/slides/_rels/slide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 Id="rId5" Type="http://schemas.openxmlformats.org/officeDocument/2006/relationships/image" Target="../media/image20.png"/><Relationship Id="rId4" Type="http://schemas.openxmlformats.org/officeDocument/2006/relationships/customXml" Target="../ink/ink1.xml"/></Relationships>
</file>

<file path=ppt/slides/_rels/slide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6.png"/><Relationship Id="rId1" Type="http://schemas.openxmlformats.org/officeDocument/2006/relationships/slideLayout" Target="../slideLayouts/slideLayout5.xml"/><Relationship Id="rId5" Type="http://schemas.openxmlformats.org/officeDocument/2006/relationships/image" Target="../media/image27.png"/><Relationship Id="rId4" Type="http://schemas.openxmlformats.org/officeDocument/2006/relationships/customXml" Target="../ink/ink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8">
            <a:extLst>
              <a:ext uri="{FF2B5EF4-FFF2-40B4-BE49-F238E27FC236}">
                <a16:creationId xmlns:a16="http://schemas.microsoft.com/office/drawing/2014/main" id="{EFEB6632-4B56-4FC5-9829-CD9E3E491077}"/>
              </a:ext>
            </a:extLst>
          </p:cNvPr>
          <p:cNvSpPr>
            <a:spLocks noGrp="1"/>
          </p:cNvSpPr>
          <p:nvPr>
            <p:ph type="subTitle" idx="1"/>
          </p:nvPr>
        </p:nvSpPr>
        <p:spPr>
          <a:xfrm>
            <a:off x="1386840" y="3429000"/>
            <a:ext cx="10470198" cy="822960"/>
          </a:xfrm>
        </p:spPr>
        <p:txBody>
          <a:bodyPr/>
          <a:lstStyle/>
          <a:p>
            <a:r>
              <a:rPr lang="en-US" dirty="0"/>
              <a:t>Based on the </a:t>
            </a:r>
            <a:r>
              <a:rPr lang="en-US" dirty="0" err="1"/>
              <a:t>CleanCoders</a:t>
            </a:r>
            <a:r>
              <a:rPr lang="en-US" dirty="0"/>
              <a:t> videos by Uncle Bob Martin</a:t>
            </a:r>
          </a:p>
          <a:p>
            <a:r>
              <a:rPr lang="en-US" dirty="0"/>
              <a:t>Rupert Waldron</a:t>
            </a:r>
          </a:p>
        </p:txBody>
      </p:sp>
      <p:sp>
        <p:nvSpPr>
          <p:cNvPr id="8" name="Title 7">
            <a:extLst>
              <a:ext uri="{FF2B5EF4-FFF2-40B4-BE49-F238E27FC236}">
                <a16:creationId xmlns:a16="http://schemas.microsoft.com/office/drawing/2014/main" id="{BFCBC1DB-D101-4FCD-A707-97153C81B34F}"/>
              </a:ext>
            </a:extLst>
          </p:cNvPr>
          <p:cNvSpPr>
            <a:spLocks noGrp="1"/>
          </p:cNvSpPr>
          <p:nvPr>
            <p:ph type="ctrTitle"/>
          </p:nvPr>
        </p:nvSpPr>
        <p:spPr>
          <a:xfrm>
            <a:off x="1386840" y="1828800"/>
            <a:ext cx="10470198" cy="1600200"/>
          </a:xfrm>
        </p:spPr>
        <p:txBody>
          <a:bodyPr/>
          <a:lstStyle/>
          <a:p>
            <a:r>
              <a:rPr lang="en-US" dirty="0"/>
              <a:t>12 – Clean Code – Interface Segregation Principle (ISP)</a:t>
            </a:r>
          </a:p>
        </p:txBody>
      </p:sp>
    </p:spTree>
    <p:custDataLst>
      <p:tags r:id="rId1"/>
    </p:custDataLst>
    <p:extLst>
      <p:ext uri="{BB962C8B-B14F-4D97-AF65-F5344CB8AC3E}">
        <p14:creationId xmlns:p14="http://schemas.microsoft.com/office/powerpoint/2010/main" val="220599158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FACF3-E54B-E1CB-BAEF-94DE0924768E}"/>
              </a:ext>
            </a:extLst>
          </p:cNvPr>
          <p:cNvSpPr>
            <a:spLocks noGrp="1"/>
          </p:cNvSpPr>
          <p:nvPr>
            <p:ph type="title"/>
          </p:nvPr>
        </p:nvSpPr>
        <p:spPr/>
        <p:txBody>
          <a:bodyPr/>
          <a:lstStyle/>
          <a:p>
            <a:r>
              <a:rPr lang="en-US" dirty="0"/>
              <a:t>ISP – Code Smells</a:t>
            </a:r>
          </a:p>
        </p:txBody>
      </p:sp>
      <p:sp>
        <p:nvSpPr>
          <p:cNvPr id="3" name="Text Placeholder 2">
            <a:extLst>
              <a:ext uri="{FF2B5EF4-FFF2-40B4-BE49-F238E27FC236}">
                <a16:creationId xmlns:a16="http://schemas.microsoft.com/office/drawing/2014/main" id="{6E6762DF-00EA-9FF0-7849-C592E03F42C4}"/>
              </a:ext>
            </a:extLst>
          </p:cNvPr>
          <p:cNvSpPr>
            <a:spLocks noGrp="1"/>
          </p:cNvSpPr>
          <p:nvPr>
            <p:ph type="body" sz="quarter" idx="10"/>
          </p:nvPr>
        </p:nvSpPr>
        <p:spPr/>
        <p:txBody>
          <a:bodyPr/>
          <a:lstStyle/>
          <a:p>
            <a:pPr marL="342900" lvl="0" indent="-342900">
              <a:spcBef>
                <a:spcPts val="600"/>
              </a:spcBef>
              <a:buFont typeface="Symbol" pitchFamily="2" charset="2"/>
              <a:buChar char=""/>
            </a:pPr>
            <a:r>
              <a:rPr lang="en-GB" sz="1800" dirty="0">
                <a:effectLst/>
                <a:latin typeface="Calibri" panose="020F0502020204030204" pitchFamily="34" charset="0"/>
                <a:ea typeface="Times New Roman" panose="02020603050405020304" pitchFamily="18" charset="0"/>
                <a:cs typeface="Times New Roman" panose="02020603050405020304" pitchFamily="18" charset="0"/>
              </a:rPr>
              <a:t>Passing in a constructor argument that you don’t actually use.</a:t>
            </a:r>
          </a:p>
          <a:p>
            <a:pPr marL="342900" lvl="0" indent="-342900">
              <a:buFont typeface="Symbol" pitchFamily="2" charset="2"/>
              <a:buChar char=""/>
            </a:pPr>
            <a:r>
              <a:rPr lang="en-GB" sz="1800" dirty="0">
                <a:effectLst/>
                <a:latin typeface="Calibri" panose="020F0502020204030204" pitchFamily="34" charset="0"/>
                <a:ea typeface="Times New Roman" panose="02020603050405020304" pitchFamily="18" charset="0"/>
                <a:cs typeface="Times New Roman" panose="02020603050405020304" pitchFamily="18" charset="0"/>
              </a:rPr>
              <a:t>Building a complex data structure just to run a test</a:t>
            </a:r>
          </a:p>
          <a:p>
            <a:pPr marL="342900" lvl="0" indent="-342900">
              <a:buFont typeface="Symbol" pitchFamily="2" charset="2"/>
              <a:buChar char=""/>
            </a:pPr>
            <a:r>
              <a:rPr lang="en-GB" sz="1800" dirty="0">
                <a:effectLst/>
                <a:latin typeface="Calibri" panose="020F0502020204030204" pitchFamily="34" charset="0"/>
                <a:ea typeface="Times New Roman" panose="02020603050405020304" pitchFamily="18" charset="0"/>
                <a:cs typeface="Times New Roman" panose="02020603050405020304" pitchFamily="18" charset="0"/>
              </a:rPr>
              <a:t>Wire up the webserver and connect to the database just to test a business rule.</a:t>
            </a:r>
          </a:p>
          <a:p>
            <a:pPr marL="342900" lvl="0" indent="-342900">
              <a:buFont typeface="Symbol" pitchFamily="2" charset="2"/>
              <a:buChar char=""/>
            </a:pPr>
            <a:r>
              <a:rPr lang="en-GB" sz="1800" dirty="0">
                <a:effectLst/>
                <a:latin typeface="Calibri" panose="020F0502020204030204" pitchFamily="34" charset="0"/>
                <a:ea typeface="Times New Roman" panose="02020603050405020304" pitchFamily="18" charset="0"/>
                <a:cs typeface="Times New Roman" panose="02020603050405020304" pitchFamily="18" charset="0"/>
              </a:rPr>
              <a:t>Load up jar file to satisfy some part of a library you aren’t going to use.</a:t>
            </a:r>
          </a:p>
          <a:p>
            <a:pPr marL="342900" lvl="0" indent="-342900">
              <a:buFont typeface="Symbol" pitchFamily="2" charset="2"/>
              <a:buChar char=""/>
            </a:pPr>
            <a:r>
              <a:rPr lang="en-GB" sz="1800" dirty="0">
                <a:effectLst/>
                <a:latin typeface="Calibri" panose="020F0502020204030204" pitchFamily="34" charset="0"/>
                <a:ea typeface="Times New Roman" panose="02020603050405020304" pitchFamily="18" charset="0"/>
                <a:cs typeface="Times New Roman" panose="02020603050405020304" pitchFamily="18" charset="0"/>
              </a:rPr>
              <a:t>To write a test to walk through the login process to update a business rule</a:t>
            </a:r>
          </a:p>
          <a:p>
            <a:pPr marL="342900" lvl="0" indent="-342900">
              <a:spcAft>
                <a:spcPts val="600"/>
              </a:spcAft>
              <a:buFont typeface="Symbol" pitchFamily="2" charset="2"/>
              <a:buChar char=""/>
            </a:pPr>
            <a:r>
              <a:rPr lang="en-GB" sz="1800" dirty="0">
                <a:effectLst/>
                <a:latin typeface="Calibri" panose="020F0502020204030204" pitchFamily="34" charset="0"/>
                <a:ea typeface="Times New Roman" panose="02020603050405020304" pitchFamily="18" charset="0"/>
                <a:cs typeface="Times New Roman" panose="02020603050405020304" pitchFamily="18" charset="0"/>
              </a:rPr>
              <a:t>To call a function you had to call two other functions first but you didn’t know or care what they did.</a:t>
            </a:r>
          </a:p>
          <a:p>
            <a:pPr marL="0" indent="0">
              <a:spcBef>
                <a:spcPts val="600"/>
              </a:spcBef>
              <a:spcAft>
                <a:spcPts val="600"/>
              </a:spcAft>
              <a:buNone/>
            </a:pPr>
            <a:r>
              <a:rPr lang="en-GB" sz="1800" dirty="0">
                <a:effectLst/>
                <a:highlight>
                  <a:srgbClr val="FFFF00"/>
                </a:highlight>
                <a:latin typeface="Calibri" panose="020F0502020204030204" pitchFamily="34" charset="0"/>
                <a:ea typeface="Times New Roman" panose="02020603050405020304" pitchFamily="18" charset="0"/>
                <a:cs typeface="Times New Roman" panose="02020603050405020304" pitchFamily="18" charset="0"/>
              </a:rPr>
              <a:t>Don’t force users to depend on things they don’t need to know about.</a:t>
            </a:r>
          </a:p>
        </p:txBody>
      </p:sp>
    </p:spTree>
    <p:extLst>
      <p:ext uri="{BB962C8B-B14F-4D97-AF65-F5344CB8AC3E}">
        <p14:creationId xmlns:p14="http://schemas.microsoft.com/office/powerpoint/2010/main" val="332594620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52491086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B4390-F404-062A-6BEF-284363417A1C}"/>
              </a:ext>
            </a:extLst>
          </p:cNvPr>
          <p:cNvSpPr>
            <a:spLocks noGrp="1"/>
          </p:cNvSpPr>
          <p:nvPr>
            <p:ph type="title"/>
          </p:nvPr>
        </p:nvSpPr>
        <p:spPr>
          <a:xfrm>
            <a:off x="263352" y="620688"/>
            <a:ext cx="11521440" cy="777240"/>
          </a:xfrm>
        </p:spPr>
        <p:txBody>
          <a:bodyPr/>
          <a:lstStyle/>
          <a:p>
            <a:r>
              <a:rPr lang="en-US" dirty="0"/>
              <a:t>Object Orientated Design is all about Dependency Management</a:t>
            </a:r>
          </a:p>
        </p:txBody>
      </p:sp>
      <p:sp>
        <p:nvSpPr>
          <p:cNvPr id="3" name="TextBox 2">
            <a:extLst>
              <a:ext uri="{FF2B5EF4-FFF2-40B4-BE49-F238E27FC236}">
                <a16:creationId xmlns:a16="http://schemas.microsoft.com/office/drawing/2014/main" id="{8B475400-78A6-9F89-7448-7F94EE758B64}"/>
              </a:ext>
            </a:extLst>
          </p:cNvPr>
          <p:cNvSpPr txBox="1"/>
          <p:nvPr/>
        </p:nvSpPr>
        <p:spPr>
          <a:xfrm>
            <a:off x="443372" y="1556792"/>
            <a:ext cx="11161400" cy="313932"/>
          </a:xfrm>
          <a:prstGeom prst="rect">
            <a:avLst/>
          </a:prstGeom>
          <a:solidFill>
            <a:srgbClr val="FFFD78"/>
          </a:solidFill>
        </p:spPr>
        <p:txBody>
          <a:bodyPr wrap="square" rtlCol="0">
            <a:spAutoFit/>
          </a:bodyPr>
          <a:lstStyle/>
          <a:p>
            <a:pPr algn="l">
              <a:lnSpc>
                <a:spcPct val="90000"/>
              </a:lnSpc>
              <a:spcBef>
                <a:spcPts val="1200"/>
              </a:spcBef>
            </a:pPr>
            <a:r>
              <a:rPr lang="en-US" sz="1600" dirty="0"/>
              <a:t>Uncle Bob gives us these dependency management principles that control operations and relationships between classes</a:t>
            </a:r>
            <a:endParaRPr lang="en-US" sz="1600" dirty="0">
              <a:solidFill>
                <a:schemeClr val="tx2"/>
              </a:solidFill>
            </a:endParaRPr>
          </a:p>
        </p:txBody>
      </p:sp>
      <p:pic>
        <p:nvPicPr>
          <p:cNvPr id="7" name="Picture 6">
            <a:extLst>
              <a:ext uri="{FF2B5EF4-FFF2-40B4-BE49-F238E27FC236}">
                <a16:creationId xmlns:a16="http://schemas.microsoft.com/office/drawing/2014/main" id="{961AE857-F3EF-91F4-F995-06ABD8708B5D}"/>
              </a:ext>
            </a:extLst>
          </p:cNvPr>
          <p:cNvPicPr>
            <a:picLocks noChangeAspect="1"/>
          </p:cNvPicPr>
          <p:nvPr/>
        </p:nvPicPr>
        <p:blipFill>
          <a:blip r:embed="rId2"/>
          <a:stretch>
            <a:fillRect/>
          </a:stretch>
        </p:blipFill>
        <p:spPr>
          <a:xfrm>
            <a:off x="2209800" y="2132856"/>
            <a:ext cx="7772400" cy="3978785"/>
          </a:xfrm>
          <a:prstGeom prst="rect">
            <a:avLst/>
          </a:prstGeom>
        </p:spPr>
      </p:pic>
    </p:spTree>
    <p:extLst>
      <p:ext uri="{BB962C8B-B14F-4D97-AF65-F5344CB8AC3E}">
        <p14:creationId xmlns:p14="http://schemas.microsoft.com/office/powerpoint/2010/main" val="323341060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5130C-ECCE-82EC-6401-213862135DC2}"/>
              </a:ext>
            </a:extLst>
          </p:cNvPr>
          <p:cNvSpPr>
            <a:spLocks noGrp="1"/>
          </p:cNvSpPr>
          <p:nvPr>
            <p:ph type="title"/>
          </p:nvPr>
        </p:nvSpPr>
        <p:spPr/>
        <p:txBody>
          <a:bodyPr/>
          <a:lstStyle/>
          <a:p>
            <a:r>
              <a:rPr lang="en-US" dirty="0"/>
              <a:t>The light switch problem</a:t>
            </a:r>
          </a:p>
        </p:txBody>
      </p:sp>
      <p:pic>
        <p:nvPicPr>
          <p:cNvPr id="4" name="Picture 3">
            <a:extLst>
              <a:ext uri="{FF2B5EF4-FFF2-40B4-BE49-F238E27FC236}">
                <a16:creationId xmlns:a16="http://schemas.microsoft.com/office/drawing/2014/main" id="{DE04B16E-5C33-5FF2-5843-6C1CA8A0DF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7488" y="2123564"/>
            <a:ext cx="2654300" cy="685800"/>
          </a:xfrm>
          <a:prstGeom prst="rect">
            <a:avLst/>
          </a:prstGeom>
        </p:spPr>
      </p:pic>
      <p:sp>
        <p:nvSpPr>
          <p:cNvPr id="5" name="TextBox 4">
            <a:extLst>
              <a:ext uri="{FF2B5EF4-FFF2-40B4-BE49-F238E27FC236}">
                <a16:creationId xmlns:a16="http://schemas.microsoft.com/office/drawing/2014/main" id="{25C9C5B0-56B6-1658-98B9-5D7B1512575B}"/>
              </a:ext>
            </a:extLst>
          </p:cNvPr>
          <p:cNvSpPr txBox="1"/>
          <p:nvPr/>
        </p:nvSpPr>
        <p:spPr>
          <a:xfrm>
            <a:off x="1499216" y="1672798"/>
            <a:ext cx="2775503" cy="313932"/>
          </a:xfrm>
          <a:prstGeom prst="rect">
            <a:avLst/>
          </a:prstGeom>
          <a:solidFill>
            <a:schemeClr val="bg1">
              <a:lumMod val="95000"/>
            </a:schemeClr>
          </a:solidFill>
        </p:spPr>
        <p:txBody>
          <a:bodyPr wrap="none" rtlCol="0">
            <a:spAutoFit/>
          </a:bodyPr>
          <a:lstStyle/>
          <a:p>
            <a:pPr algn="l">
              <a:lnSpc>
                <a:spcPct val="90000"/>
              </a:lnSpc>
              <a:spcBef>
                <a:spcPts val="1200"/>
              </a:spcBef>
            </a:pPr>
            <a:r>
              <a:rPr lang="en-US" sz="1600" dirty="0">
                <a:solidFill>
                  <a:schemeClr val="tx2"/>
                </a:solidFill>
              </a:rPr>
              <a:t>Turn on a light using a </a:t>
            </a:r>
            <a:r>
              <a:rPr lang="en-US" sz="1600" dirty="0" err="1">
                <a:solidFill>
                  <a:schemeClr val="tx2"/>
                </a:solidFill>
              </a:rPr>
              <a:t>swich</a:t>
            </a:r>
            <a:endParaRPr lang="en-US" sz="1600" dirty="0">
              <a:solidFill>
                <a:schemeClr val="tx2"/>
              </a:solidFill>
            </a:endParaRPr>
          </a:p>
        </p:txBody>
      </p:sp>
      <p:pic>
        <p:nvPicPr>
          <p:cNvPr id="6" name="Picture 5">
            <a:extLst>
              <a:ext uri="{FF2B5EF4-FFF2-40B4-BE49-F238E27FC236}">
                <a16:creationId xmlns:a16="http://schemas.microsoft.com/office/drawing/2014/main" id="{56737423-0906-55C4-C318-939CA01C96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44072" y="1645726"/>
            <a:ext cx="3054985" cy="2327275"/>
          </a:xfrm>
          <a:prstGeom prst="rect">
            <a:avLst/>
          </a:prstGeom>
        </p:spPr>
      </p:pic>
      <p:sp>
        <p:nvSpPr>
          <p:cNvPr id="7" name="TextBox 6">
            <a:extLst>
              <a:ext uri="{FF2B5EF4-FFF2-40B4-BE49-F238E27FC236}">
                <a16:creationId xmlns:a16="http://schemas.microsoft.com/office/drawing/2014/main" id="{AFA63338-B90A-E5FD-7BF1-0EADA2AFD503}"/>
              </a:ext>
            </a:extLst>
          </p:cNvPr>
          <p:cNvSpPr txBox="1"/>
          <p:nvPr/>
        </p:nvSpPr>
        <p:spPr>
          <a:xfrm>
            <a:off x="7104112" y="1264396"/>
            <a:ext cx="1744388" cy="313932"/>
          </a:xfrm>
          <a:prstGeom prst="rect">
            <a:avLst/>
          </a:prstGeom>
          <a:solidFill>
            <a:schemeClr val="tx2">
              <a:lumMod val="25000"/>
              <a:lumOff val="75000"/>
            </a:schemeClr>
          </a:solidFill>
        </p:spPr>
        <p:txBody>
          <a:bodyPr wrap="none" rtlCol="0">
            <a:spAutoFit/>
          </a:bodyPr>
          <a:lstStyle/>
          <a:p>
            <a:pPr algn="l">
              <a:lnSpc>
                <a:spcPct val="90000"/>
              </a:lnSpc>
              <a:spcBef>
                <a:spcPts val="1200"/>
              </a:spcBef>
            </a:pPr>
            <a:r>
              <a:rPr lang="en-US" sz="1600" dirty="0">
                <a:solidFill>
                  <a:srgbClr val="8EFA00"/>
                </a:solidFill>
              </a:rPr>
              <a:t>The implied code</a:t>
            </a:r>
          </a:p>
        </p:txBody>
      </p:sp>
      <p:sp>
        <p:nvSpPr>
          <p:cNvPr id="8" name="TextBox 7">
            <a:extLst>
              <a:ext uri="{FF2B5EF4-FFF2-40B4-BE49-F238E27FC236}">
                <a16:creationId xmlns:a16="http://schemas.microsoft.com/office/drawing/2014/main" id="{4BCB90A9-F659-B9FA-815B-9266BF014CF8}"/>
              </a:ext>
            </a:extLst>
          </p:cNvPr>
          <p:cNvSpPr txBox="1"/>
          <p:nvPr/>
        </p:nvSpPr>
        <p:spPr>
          <a:xfrm>
            <a:off x="6023992" y="4581128"/>
            <a:ext cx="5543505" cy="313932"/>
          </a:xfrm>
          <a:prstGeom prst="rect">
            <a:avLst/>
          </a:prstGeom>
          <a:solidFill>
            <a:schemeClr val="accent1">
              <a:lumMod val="20000"/>
              <a:lumOff val="80000"/>
            </a:schemeClr>
          </a:solidFill>
        </p:spPr>
        <p:txBody>
          <a:bodyPr wrap="none" rtlCol="0">
            <a:spAutoFit/>
          </a:bodyPr>
          <a:lstStyle/>
          <a:p>
            <a:pPr algn="l">
              <a:lnSpc>
                <a:spcPct val="90000"/>
              </a:lnSpc>
              <a:spcBef>
                <a:spcPts val="1200"/>
              </a:spcBef>
            </a:pPr>
            <a:r>
              <a:rPr lang="en-US" sz="1600" dirty="0">
                <a:solidFill>
                  <a:srgbClr val="D883FF"/>
                </a:solidFill>
              </a:rPr>
              <a:t>Why should the switch know anything at all about the light?</a:t>
            </a:r>
          </a:p>
        </p:txBody>
      </p:sp>
    </p:spTree>
    <p:extLst>
      <p:ext uri="{BB962C8B-B14F-4D97-AF65-F5344CB8AC3E}">
        <p14:creationId xmlns:p14="http://schemas.microsoft.com/office/powerpoint/2010/main" val="182846802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5130C-ECCE-82EC-6401-213862135DC2}"/>
              </a:ext>
            </a:extLst>
          </p:cNvPr>
          <p:cNvSpPr>
            <a:spLocks noGrp="1"/>
          </p:cNvSpPr>
          <p:nvPr>
            <p:ph type="title"/>
          </p:nvPr>
        </p:nvSpPr>
        <p:spPr/>
        <p:txBody>
          <a:bodyPr/>
          <a:lstStyle/>
          <a:p>
            <a:r>
              <a:rPr lang="en-US" dirty="0"/>
              <a:t>The light switch problem – Add an interface</a:t>
            </a:r>
          </a:p>
        </p:txBody>
      </p:sp>
      <p:sp>
        <p:nvSpPr>
          <p:cNvPr id="8" name="TextBox 7">
            <a:extLst>
              <a:ext uri="{FF2B5EF4-FFF2-40B4-BE49-F238E27FC236}">
                <a16:creationId xmlns:a16="http://schemas.microsoft.com/office/drawing/2014/main" id="{4BCB90A9-F659-B9FA-815B-9266BF014CF8}"/>
              </a:ext>
            </a:extLst>
          </p:cNvPr>
          <p:cNvSpPr txBox="1"/>
          <p:nvPr/>
        </p:nvSpPr>
        <p:spPr>
          <a:xfrm>
            <a:off x="1487488" y="1916832"/>
            <a:ext cx="3607078" cy="313932"/>
          </a:xfrm>
          <a:prstGeom prst="rect">
            <a:avLst/>
          </a:prstGeom>
          <a:solidFill>
            <a:schemeClr val="accent3">
              <a:lumMod val="40000"/>
              <a:lumOff val="60000"/>
            </a:schemeClr>
          </a:solidFill>
        </p:spPr>
        <p:txBody>
          <a:bodyPr wrap="none" rtlCol="0">
            <a:spAutoFit/>
          </a:bodyPr>
          <a:lstStyle/>
          <a:p>
            <a:pPr algn="l">
              <a:lnSpc>
                <a:spcPct val="90000"/>
              </a:lnSpc>
              <a:spcBef>
                <a:spcPts val="1200"/>
              </a:spcBef>
            </a:pPr>
            <a:r>
              <a:rPr lang="en-US" sz="1600" dirty="0">
                <a:solidFill>
                  <a:srgbClr val="00B050"/>
                </a:solidFill>
              </a:rPr>
              <a:t>Interface added… now what to call it?</a:t>
            </a:r>
          </a:p>
        </p:txBody>
      </p:sp>
      <p:pic>
        <p:nvPicPr>
          <p:cNvPr id="3" name="Picture 2">
            <a:extLst>
              <a:ext uri="{FF2B5EF4-FFF2-40B4-BE49-F238E27FC236}">
                <a16:creationId xmlns:a16="http://schemas.microsoft.com/office/drawing/2014/main" id="{23C61484-3B68-7EF7-4C6C-A35FCA9FE3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68297" y="2420888"/>
            <a:ext cx="3045460" cy="2776220"/>
          </a:xfrm>
          <a:prstGeom prst="rect">
            <a:avLst/>
          </a:prstGeom>
        </p:spPr>
      </p:pic>
      <p:sp>
        <p:nvSpPr>
          <p:cNvPr id="9" name="TextBox 8">
            <a:extLst>
              <a:ext uri="{FF2B5EF4-FFF2-40B4-BE49-F238E27FC236}">
                <a16:creationId xmlns:a16="http://schemas.microsoft.com/office/drawing/2014/main" id="{E57528CC-790E-B3C3-4713-8DF67ACABDC4}"/>
              </a:ext>
            </a:extLst>
          </p:cNvPr>
          <p:cNvSpPr txBox="1"/>
          <p:nvPr/>
        </p:nvSpPr>
        <p:spPr>
          <a:xfrm>
            <a:off x="5375920" y="2492896"/>
            <a:ext cx="1128835" cy="313932"/>
          </a:xfrm>
          <a:prstGeom prst="rect">
            <a:avLst/>
          </a:prstGeom>
          <a:solidFill>
            <a:srgbClr val="FF7E79"/>
          </a:solidFill>
        </p:spPr>
        <p:txBody>
          <a:bodyPr wrap="none" rtlCol="0">
            <a:spAutoFit/>
          </a:bodyPr>
          <a:lstStyle/>
          <a:p>
            <a:pPr algn="l">
              <a:lnSpc>
                <a:spcPct val="90000"/>
              </a:lnSpc>
              <a:spcBef>
                <a:spcPts val="1200"/>
              </a:spcBef>
            </a:pPr>
            <a:r>
              <a:rPr lang="en-US" sz="1600" dirty="0" err="1">
                <a:solidFill>
                  <a:srgbClr val="FFFF00"/>
                </a:solidFill>
              </a:rPr>
              <a:t>Lightable</a:t>
            </a:r>
            <a:r>
              <a:rPr lang="en-US" sz="1600" dirty="0">
                <a:solidFill>
                  <a:srgbClr val="FFFF00"/>
                </a:solidFill>
              </a:rPr>
              <a:t>?</a:t>
            </a:r>
          </a:p>
        </p:txBody>
      </p:sp>
      <p:sp>
        <p:nvSpPr>
          <p:cNvPr id="10" name="TextBox 9">
            <a:extLst>
              <a:ext uri="{FF2B5EF4-FFF2-40B4-BE49-F238E27FC236}">
                <a16:creationId xmlns:a16="http://schemas.microsoft.com/office/drawing/2014/main" id="{182D7EA4-F539-5BB2-862A-9B73AF5B1240}"/>
              </a:ext>
            </a:extLst>
          </p:cNvPr>
          <p:cNvSpPr txBox="1"/>
          <p:nvPr/>
        </p:nvSpPr>
        <p:spPr>
          <a:xfrm>
            <a:off x="5375919" y="3115068"/>
            <a:ext cx="6480801" cy="757130"/>
          </a:xfrm>
          <a:prstGeom prst="rect">
            <a:avLst/>
          </a:prstGeom>
          <a:solidFill>
            <a:srgbClr val="FF7E79"/>
          </a:solidFill>
        </p:spPr>
        <p:txBody>
          <a:bodyPr wrap="square" rtlCol="0">
            <a:spAutoFit/>
          </a:bodyPr>
          <a:lstStyle/>
          <a:p>
            <a:pPr algn="l">
              <a:lnSpc>
                <a:spcPct val="90000"/>
              </a:lnSpc>
              <a:spcBef>
                <a:spcPts val="1200"/>
              </a:spcBef>
            </a:pPr>
            <a:r>
              <a:rPr lang="en-US" sz="1600" dirty="0">
                <a:solidFill>
                  <a:srgbClr val="FFFF00"/>
                </a:solidFill>
              </a:rPr>
              <a:t>Notice that the interface doesn’t know anything about the light or anything that implements it. The switch knows about the interface and could control anything.</a:t>
            </a:r>
          </a:p>
        </p:txBody>
      </p:sp>
      <p:sp>
        <p:nvSpPr>
          <p:cNvPr id="11" name="TextBox 10">
            <a:extLst>
              <a:ext uri="{FF2B5EF4-FFF2-40B4-BE49-F238E27FC236}">
                <a16:creationId xmlns:a16="http://schemas.microsoft.com/office/drawing/2014/main" id="{0F6782C3-11CA-0189-78BE-E7D45936D6FF}"/>
              </a:ext>
            </a:extLst>
          </p:cNvPr>
          <p:cNvSpPr txBox="1"/>
          <p:nvPr/>
        </p:nvSpPr>
        <p:spPr>
          <a:xfrm>
            <a:off x="5375919" y="4293096"/>
            <a:ext cx="6480801" cy="535531"/>
          </a:xfrm>
          <a:prstGeom prst="rect">
            <a:avLst/>
          </a:prstGeom>
          <a:solidFill>
            <a:schemeClr val="accent5">
              <a:lumMod val="75000"/>
            </a:schemeClr>
          </a:solidFill>
        </p:spPr>
        <p:txBody>
          <a:bodyPr wrap="square" rtlCol="0">
            <a:spAutoFit/>
          </a:bodyPr>
          <a:lstStyle/>
          <a:p>
            <a:pPr algn="l">
              <a:lnSpc>
                <a:spcPct val="90000"/>
              </a:lnSpc>
              <a:spcBef>
                <a:spcPts val="1200"/>
              </a:spcBef>
            </a:pPr>
            <a:r>
              <a:rPr lang="en-US" sz="1600" dirty="0">
                <a:solidFill>
                  <a:srgbClr val="FFFF00"/>
                </a:solidFill>
              </a:rPr>
              <a:t>Inheritance is the strongest of the physical couplings but the weakest of the logical couplings.</a:t>
            </a:r>
          </a:p>
        </p:txBody>
      </p:sp>
    </p:spTree>
    <p:extLst>
      <p:ext uri="{BB962C8B-B14F-4D97-AF65-F5344CB8AC3E}">
        <p14:creationId xmlns:p14="http://schemas.microsoft.com/office/powerpoint/2010/main" val="150169089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5130C-ECCE-82EC-6401-213862135DC2}"/>
              </a:ext>
            </a:extLst>
          </p:cNvPr>
          <p:cNvSpPr>
            <a:spLocks noGrp="1"/>
          </p:cNvSpPr>
          <p:nvPr>
            <p:ph type="title"/>
          </p:nvPr>
        </p:nvSpPr>
        <p:spPr/>
        <p:txBody>
          <a:bodyPr/>
          <a:lstStyle/>
          <a:p>
            <a:r>
              <a:rPr lang="en-US" dirty="0"/>
              <a:t>The light switch problem – Add an interface</a:t>
            </a:r>
          </a:p>
        </p:txBody>
      </p:sp>
      <p:sp>
        <p:nvSpPr>
          <p:cNvPr id="8" name="TextBox 7">
            <a:extLst>
              <a:ext uri="{FF2B5EF4-FFF2-40B4-BE49-F238E27FC236}">
                <a16:creationId xmlns:a16="http://schemas.microsoft.com/office/drawing/2014/main" id="{4BCB90A9-F659-B9FA-815B-9266BF014CF8}"/>
              </a:ext>
            </a:extLst>
          </p:cNvPr>
          <p:cNvSpPr txBox="1"/>
          <p:nvPr/>
        </p:nvSpPr>
        <p:spPr>
          <a:xfrm>
            <a:off x="839416" y="1707802"/>
            <a:ext cx="7560840" cy="535531"/>
          </a:xfrm>
          <a:prstGeom prst="rect">
            <a:avLst/>
          </a:prstGeom>
          <a:noFill/>
          <a:ln>
            <a:solidFill>
              <a:srgbClr val="FF2F92"/>
            </a:solidFill>
          </a:ln>
        </p:spPr>
        <p:txBody>
          <a:bodyPr wrap="square" rtlCol="0">
            <a:spAutoFit/>
          </a:bodyPr>
          <a:lstStyle/>
          <a:p>
            <a:pPr algn="l">
              <a:lnSpc>
                <a:spcPct val="90000"/>
              </a:lnSpc>
              <a:spcBef>
                <a:spcPts val="1200"/>
              </a:spcBef>
            </a:pPr>
            <a:r>
              <a:rPr lang="en-GB" sz="1600" dirty="0">
                <a:effectLst/>
                <a:latin typeface="Calibri" panose="020F0502020204030204" pitchFamily="34" charset="0"/>
                <a:ea typeface="Times New Roman" panose="02020603050405020304" pitchFamily="18" charset="0"/>
                <a:cs typeface="Times New Roman" panose="02020603050405020304" pitchFamily="18" charset="0"/>
              </a:rPr>
              <a:t>So what should we name that interface? Use Switchable; </a:t>
            </a:r>
            <a:r>
              <a:rPr lang="en-GB" sz="1600" dirty="0">
                <a:effectLst/>
                <a:highlight>
                  <a:srgbClr val="FFFF00"/>
                </a:highlight>
                <a:latin typeface="Calibri" panose="020F0502020204030204" pitchFamily="34" charset="0"/>
                <a:ea typeface="Times New Roman" panose="02020603050405020304" pitchFamily="18" charset="0"/>
                <a:cs typeface="Times New Roman" panose="02020603050405020304" pitchFamily="18" charset="0"/>
              </a:rPr>
              <a:t>the name of an interface has more to do with its users than its implementers</a:t>
            </a:r>
            <a:r>
              <a:rPr lang="en-GB" sz="1600" dirty="0">
                <a:effectLst/>
                <a:latin typeface="Calibri" panose="020F0502020204030204" pitchFamily="34" charset="0"/>
                <a:ea typeface="Times New Roman" panose="02020603050405020304" pitchFamily="18" charset="0"/>
                <a:cs typeface="Times New Roman" panose="02020603050405020304" pitchFamily="18" charset="0"/>
              </a:rPr>
              <a:t>.</a:t>
            </a:r>
            <a:r>
              <a:rPr lang="en-GB" sz="1600" dirty="0">
                <a:effectLst/>
              </a:rPr>
              <a:t> </a:t>
            </a:r>
            <a:endParaRPr lang="en-US" sz="1600" dirty="0">
              <a:solidFill>
                <a:srgbClr val="00B050"/>
              </a:solidFill>
            </a:endParaRPr>
          </a:p>
        </p:txBody>
      </p:sp>
      <p:sp>
        <p:nvSpPr>
          <p:cNvPr id="10" name="TextBox 9">
            <a:extLst>
              <a:ext uri="{FF2B5EF4-FFF2-40B4-BE49-F238E27FC236}">
                <a16:creationId xmlns:a16="http://schemas.microsoft.com/office/drawing/2014/main" id="{182D7EA4-F539-5BB2-862A-9B73AF5B1240}"/>
              </a:ext>
            </a:extLst>
          </p:cNvPr>
          <p:cNvSpPr txBox="1"/>
          <p:nvPr/>
        </p:nvSpPr>
        <p:spPr>
          <a:xfrm>
            <a:off x="479376" y="5145434"/>
            <a:ext cx="4536504" cy="535531"/>
          </a:xfrm>
          <a:prstGeom prst="rect">
            <a:avLst/>
          </a:prstGeom>
          <a:solidFill>
            <a:schemeClr val="accent4">
              <a:lumMod val="20000"/>
              <a:lumOff val="80000"/>
            </a:schemeClr>
          </a:solidFill>
          <a:ln>
            <a:solidFill>
              <a:srgbClr val="76D6FF"/>
            </a:solidFill>
          </a:ln>
        </p:spPr>
        <p:txBody>
          <a:bodyPr wrap="square" rtlCol="0">
            <a:spAutoFit/>
          </a:bodyPr>
          <a:lstStyle/>
          <a:p>
            <a:pPr algn="l">
              <a:lnSpc>
                <a:spcPct val="90000"/>
              </a:lnSpc>
              <a:spcBef>
                <a:spcPts val="1200"/>
              </a:spcBef>
            </a:pPr>
            <a:r>
              <a:rPr lang="en-US" sz="1600" dirty="0">
                <a:solidFill>
                  <a:schemeClr val="accent2"/>
                </a:solidFill>
              </a:rPr>
              <a:t>Note that Switch and the interface can be deployed separately</a:t>
            </a:r>
          </a:p>
        </p:txBody>
      </p:sp>
      <p:pic>
        <p:nvPicPr>
          <p:cNvPr id="4" name="Picture 3">
            <a:extLst>
              <a:ext uri="{FF2B5EF4-FFF2-40B4-BE49-F238E27FC236}">
                <a16:creationId xmlns:a16="http://schemas.microsoft.com/office/drawing/2014/main" id="{639BFD80-F5EE-5F0A-788C-13586A9C09F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9416" y="2625490"/>
            <a:ext cx="2321560" cy="2139315"/>
          </a:xfrm>
          <a:prstGeom prst="rect">
            <a:avLst/>
          </a:prstGeom>
        </p:spPr>
      </p:pic>
      <p:pic>
        <p:nvPicPr>
          <p:cNvPr id="5" name="Picture 4">
            <a:extLst>
              <a:ext uri="{FF2B5EF4-FFF2-40B4-BE49-F238E27FC236}">
                <a16:creationId xmlns:a16="http://schemas.microsoft.com/office/drawing/2014/main" id="{048E1DEA-6D86-96FB-18DB-574123A09D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7968" y="2780928"/>
            <a:ext cx="2349500" cy="1549400"/>
          </a:xfrm>
          <a:prstGeom prst="rect">
            <a:avLst/>
          </a:prstGeom>
        </p:spPr>
      </p:pic>
      <mc:AlternateContent xmlns:mc="http://schemas.openxmlformats.org/markup-compatibility/2006">
        <mc:Choice xmlns:p14="http://schemas.microsoft.com/office/powerpoint/2010/main" Requires="p14">
          <p:contentPart p14:bwMode="auto" r:id="rId4">
            <p14:nvContentPartPr>
              <p14:cNvPr id="6" name="Ink 5">
                <a:extLst>
                  <a:ext uri="{FF2B5EF4-FFF2-40B4-BE49-F238E27FC236}">
                    <a16:creationId xmlns:a16="http://schemas.microsoft.com/office/drawing/2014/main" id="{B0E826E7-D9F5-058C-5862-2130DDA4328B}"/>
                  </a:ext>
                </a:extLst>
              </p14:cNvPr>
              <p14:cNvContentPartPr/>
              <p14:nvPr/>
            </p14:nvContentPartPr>
            <p14:xfrm>
              <a:off x="-16360" y="2579240"/>
              <a:ext cx="3298680" cy="639000"/>
            </p14:xfrm>
          </p:contentPart>
        </mc:Choice>
        <mc:Fallback>
          <p:pic>
            <p:nvPicPr>
              <p:cNvPr id="6" name="Ink 5">
                <a:extLst>
                  <a:ext uri="{FF2B5EF4-FFF2-40B4-BE49-F238E27FC236}">
                    <a16:creationId xmlns:a16="http://schemas.microsoft.com/office/drawing/2014/main" id="{B0E826E7-D9F5-058C-5862-2130DDA4328B}"/>
                  </a:ext>
                </a:extLst>
              </p:cNvPr>
              <p:cNvPicPr/>
              <p:nvPr/>
            </p:nvPicPr>
            <p:blipFill>
              <a:blip r:embed="rId5"/>
              <a:stretch>
                <a:fillRect/>
              </a:stretch>
            </p:blipFill>
            <p:spPr>
              <a:xfrm>
                <a:off x="-25360" y="2570240"/>
                <a:ext cx="3316320" cy="656640"/>
              </a:xfrm>
              <a:prstGeom prst="rect">
                <a:avLst/>
              </a:prstGeom>
            </p:spPr>
          </p:pic>
        </mc:Fallback>
      </mc:AlternateContent>
    </p:spTree>
    <p:extLst>
      <p:ext uri="{BB962C8B-B14F-4D97-AF65-F5344CB8AC3E}">
        <p14:creationId xmlns:p14="http://schemas.microsoft.com/office/powerpoint/2010/main" val="410614630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68B38-647D-23CC-16CF-F75A4C4F03E3}"/>
              </a:ext>
            </a:extLst>
          </p:cNvPr>
          <p:cNvSpPr>
            <a:spLocks noGrp="1"/>
          </p:cNvSpPr>
          <p:nvPr>
            <p:ph type="title"/>
          </p:nvPr>
        </p:nvSpPr>
        <p:spPr/>
        <p:txBody>
          <a:bodyPr/>
          <a:lstStyle/>
          <a:p>
            <a:r>
              <a:rPr lang="en-US" dirty="0"/>
              <a:t>So What are interfaces?</a:t>
            </a:r>
          </a:p>
        </p:txBody>
      </p:sp>
      <p:sp>
        <p:nvSpPr>
          <p:cNvPr id="4" name="TextBox 3">
            <a:extLst>
              <a:ext uri="{FF2B5EF4-FFF2-40B4-BE49-F238E27FC236}">
                <a16:creationId xmlns:a16="http://schemas.microsoft.com/office/drawing/2014/main" id="{F87E29FC-FDB2-00B4-4600-3A60656856C5}"/>
              </a:ext>
            </a:extLst>
          </p:cNvPr>
          <p:cNvSpPr txBox="1"/>
          <p:nvPr/>
        </p:nvSpPr>
        <p:spPr>
          <a:xfrm>
            <a:off x="407368" y="1779318"/>
            <a:ext cx="3327001" cy="1649682"/>
          </a:xfrm>
          <a:prstGeom prst="rect">
            <a:avLst/>
          </a:prstGeom>
          <a:noFill/>
          <a:ln>
            <a:solidFill>
              <a:schemeClr val="tx1"/>
            </a:solidFill>
          </a:ln>
        </p:spPr>
        <p:txBody>
          <a:bodyPr wrap="none" rtlCol="0">
            <a:spAutoFit/>
          </a:bodyPr>
          <a:lstStyle/>
          <a:p>
            <a:pPr algn="l">
              <a:lnSpc>
                <a:spcPct val="90000"/>
              </a:lnSpc>
              <a:spcBef>
                <a:spcPts val="1200"/>
              </a:spcBef>
            </a:pPr>
            <a:r>
              <a:rPr lang="en-US" sz="2000" dirty="0">
                <a:solidFill>
                  <a:srgbClr val="FF0000"/>
                </a:solidFill>
              </a:rPr>
              <a:t>C++ - Virtual Abstract Class</a:t>
            </a:r>
          </a:p>
          <a:p>
            <a:pPr algn="l">
              <a:lnSpc>
                <a:spcPct val="90000"/>
              </a:lnSpc>
              <a:spcBef>
                <a:spcPts val="1200"/>
              </a:spcBef>
            </a:pPr>
            <a:r>
              <a:rPr lang="en-US" sz="1200" dirty="0">
                <a:solidFill>
                  <a:schemeClr val="tx2"/>
                </a:solidFill>
              </a:rPr>
              <a:t>Class </a:t>
            </a:r>
            <a:r>
              <a:rPr lang="en-US" sz="1200" dirty="0" err="1">
                <a:solidFill>
                  <a:schemeClr val="tx2"/>
                </a:solidFill>
              </a:rPr>
              <a:t>theInterface</a:t>
            </a:r>
            <a:r>
              <a:rPr lang="en-US" sz="1200" dirty="0">
                <a:solidFill>
                  <a:schemeClr val="tx2"/>
                </a:solidFill>
              </a:rPr>
              <a:t> {</a:t>
            </a:r>
          </a:p>
          <a:p>
            <a:pPr algn="l">
              <a:lnSpc>
                <a:spcPct val="90000"/>
              </a:lnSpc>
              <a:spcBef>
                <a:spcPts val="1200"/>
              </a:spcBef>
            </a:pPr>
            <a:r>
              <a:rPr lang="en-US" sz="1200" dirty="0">
                <a:solidFill>
                  <a:schemeClr val="tx2"/>
                </a:solidFill>
              </a:rPr>
              <a:t>Public:</a:t>
            </a:r>
          </a:p>
          <a:p>
            <a:pPr algn="l">
              <a:lnSpc>
                <a:spcPct val="90000"/>
              </a:lnSpc>
              <a:spcBef>
                <a:spcPts val="1200"/>
              </a:spcBef>
            </a:pPr>
            <a:r>
              <a:rPr lang="en-US" sz="1200" dirty="0">
                <a:solidFill>
                  <a:schemeClr val="tx2"/>
                </a:solidFill>
              </a:rPr>
              <a:t>	virtual void </a:t>
            </a:r>
            <a:r>
              <a:rPr lang="en-US" sz="1200" dirty="0" err="1">
                <a:solidFill>
                  <a:schemeClr val="tx2"/>
                </a:solidFill>
              </a:rPr>
              <a:t>turnOn</a:t>
            </a:r>
            <a:r>
              <a:rPr lang="en-US" sz="1200" dirty="0">
                <a:solidFill>
                  <a:schemeClr val="tx2"/>
                </a:solidFill>
              </a:rPr>
              <a:t>() = 0;</a:t>
            </a:r>
          </a:p>
          <a:p>
            <a:pPr algn="l">
              <a:lnSpc>
                <a:spcPct val="90000"/>
              </a:lnSpc>
              <a:spcBef>
                <a:spcPts val="1200"/>
              </a:spcBef>
            </a:pPr>
            <a:r>
              <a:rPr lang="en-US" sz="1200" dirty="0">
                <a:solidFill>
                  <a:schemeClr val="tx2"/>
                </a:solidFill>
              </a:rPr>
              <a:t>}</a:t>
            </a:r>
          </a:p>
        </p:txBody>
      </p:sp>
      <p:sp>
        <p:nvSpPr>
          <p:cNvPr id="5" name="TextBox 4">
            <a:extLst>
              <a:ext uri="{FF2B5EF4-FFF2-40B4-BE49-F238E27FC236}">
                <a16:creationId xmlns:a16="http://schemas.microsoft.com/office/drawing/2014/main" id="{DC4CE1DC-4ED8-7189-32EA-7D647CC41090}"/>
              </a:ext>
            </a:extLst>
          </p:cNvPr>
          <p:cNvSpPr txBox="1"/>
          <p:nvPr/>
        </p:nvSpPr>
        <p:spPr>
          <a:xfrm>
            <a:off x="5015880" y="1700808"/>
            <a:ext cx="5184433" cy="369332"/>
          </a:xfrm>
          <a:prstGeom prst="rect">
            <a:avLst/>
          </a:prstGeom>
          <a:solidFill>
            <a:srgbClr val="D883FF"/>
          </a:solidFill>
        </p:spPr>
        <p:txBody>
          <a:bodyPr wrap="none" rtlCol="0">
            <a:spAutoFit/>
          </a:bodyPr>
          <a:lstStyle/>
          <a:p>
            <a:pPr algn="l">
              <a:lnSpc>
                <a:spcPct val="90000"/>
              </a:lnSpc>
              <a:spcBef>
                <a:spcPts val="1200"/>
              </a:spcBef>
            </a:pPr>
            <a:r>
              <a:rPr lang="en-US" sz="2000" dirty="0">
                <a:solidFill>
                  <a:schemeClr val="bg1"/>
                </a:solidFill>
              </a:rPr>
              <a:t>Why do we have interfaces in Java and C#?</a:t>
            </a:r>
          </a:p>
        </p:txBody>
      </p:sp>
      <p:sp>
        <p:nvSpPr>
          <p:cNvPr id="6" name="TextBox 5">
            <a:extLst>
              <a:ext uri="{FF2B5EF4-FFF2-40B4-BE49-F238E27FC236}">
                <a16:creationId xmlns:a16="http://schemas.microsoft.com/office/drawing/2014/main" id="{AF2DEB41-732B-7A6D-63B3-1521B51C8C04}"/>
              </a:ext>
            </a:extLst>
          </p:cNvPr>
          <p:cNvSpPr txBox="1"/>
          <p:nvPr/>
        </p:nvSpPr>
        <p:spPr>
          <a:xfrm>
            <a:off x="4603629" y="2574448"/>
            <a:ext cx="5956867" cy="646331"/>
          </a:xfrm>
          <a:prstGeom prst="rect">
            <a:avLst/>
          </a:prstGeom>
          <a:solidFill>
            <a:srgbClr val="FFFD78"/>
          </a:solidFill>
        </p:spPr>
        <p:txBody>
          <a:bodyPr wrap="square" rtlCol="0">
            <a:spAutoFit/>
          </a:bodyPr>
          <a:lstStyle/>
          <a:p>
            <a:pPr algn="l">
              <a:lnSpc>
                <a:spcPct val="90000"/>
              </a:lnSpc>
              <a:spcBef>
                <a:spcPts val="1200"/>
              </a:spcBef>
            </a:pPr>
            <a:r>
              <a:rPr lang="en-US" sz="2000" dirty="0">
                <a:solidFill>
                  <a:schemeClr val="tx2"/>
                </a:solidFill>
              </a:rPr>
              <a:t>To avoid multiple inheritance from classes and so avoid the </a:t>
            </a:r>
            <a:r>
              <a:rPr lang="en-US" sz="2000" dirty="0">
                <a:solidFill>
                  <a:srgbClr val="FF0000"/>
                </a:solidFill>
              </a:rPr>
              <a:t>deadly diamond of death</a:t>
            </a:r>
            <a:r>
              <a:rPr lang="en-US" sz="2000" dirty="0">
                <a:solidFill>
                  <a:schemeClr val="tx2"/>
                </a:solidFill>
              </a:rPr>
              <a:t>.</a:t>
            </a:r>
          </a:p>
        </p:txBody>
      </p:sp>
      <p:pic>
        <p:nvPicPr>
          <p:cNvPr id="7" name="Picture 6">
            <a:extLst>
              <a:ext uri="{FF2B5EF4-FFF2-40B4-BE49-F238E27FC236}">
                <a16:creationId xmlns:a16="http://schemas.microsoft.com/office/drawing/2014/main" id="{8BD3819F-67C8-7AA9-C2E0-2FFF8213E11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19059" y="3637222"/>
            <a:ext cx="2326005" cy="2271395"/>
          </a:xfrm>
          <a:prstGeom prst="rect">
            <a:avLst/>
          </a:prstGeom>
        </p:spPr>
      </p:pic>
      <p:sp>
        <p:nvSpPr>
          <p:cNvPr id="8" name="TextBox 7">
            <a:extLst>
              <a:ext uri="{FF2B5EF4-FFF2-40B4-BE49-F238E27FC236}">
                <a16:creationId xmlns:a16="http://schemas.microsoft.com/office/drawing/2014/main" id="{595FAF95-680B-05EE-545F-6948CC887402}"/>
              </a:ext>
            </a:extLst>
          </p:cNvPr>
          <p:cNvSpPr txBox="1"/>
          <p:nvPr/>
        </p:nvSpPr>
        <p:spPr>
          <a:xfrm>
            <a:off x="8976320" y="4221088"/>
            <a:ext cx="2736304" cy="535531"/>
          </a:xfrm>
          <a:prstGeom prst="rect">
            <a:avLst/>
          </a:prstGeom>
          <a:solidFill>
            <a:schemeClr val="tx2">
              <a:lumMod val="90000"/>
              <a:lumOff val="10000"/>
            </a:schemeClr>
          </a:solidFill>
        </p:spPr>
        <p:txBody>
          <a:bodyPr wrap="square" rtlCol="0">
            <a:spAutoFit/>
          </a:bodyPr>
          <a:lstStyle/>
          <a:p>
            <a:pPr algn="l">
              <a:lnSpc>
                <a:spcPct val="90000"/>
              </a:lnSpc>
              <a:spcBef>
                <a:spcPts val="1200"/>
              </a:spcBef>
            </a:pPr>
            <a:r>
              <a:rPr lang="en-US" sz="1600" dirty="0">
                <a:solidFill>
                  <a:srgbClr val="FFFD78"/>
                </a:solidFill>
              </a:rPr>
              <a:t>How many v fields should M inherit?</a:t>
            </a:r>
          </a:p>
        </p:txBody>
      </p:sp>
    </p:spTree>
    <p:extLst>
      <p:ext uri="{BB962C8B-B14F-4D97-AF65-F5344CB8AC3E}">
        <p14:creationId xmlns:p14="http://schemas.microsoft.com/office/powerpoint/2010/main" val="122723640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AB1D3-9820-6082-EE59-DEC0FC51AECF}"/>
              </a:ext>
            </a:extLst>
          </p:cNvPr>
          <p:cNvSpPr>
            <a:spLocks noGrp="1"/>
          </p:cNvSpPr>
          <p:nvPr>
            <p:ph type="title"/>
          </p:nvPr>
        </p:nvSpPr>
        <p:spPr/>
        <p:txBody>
          <a:bodyPr/>
          <a:lstStyle/>
          <a:p>
            <a:r>
              <a:rPr lang="en-US" dirty="0"/>
              <a:t>Fat Classes</a:t>
            </a:r>
          </a:p>
        </p:txBody>
      </p:sp>
      <p:pic>
        <p:nvPicPr>
          <p:cNvPr id="5" name="Picture 4">
            <a:extLst>
              <a:ext uri="{FF2B5EF4-FFF2-40B4-BE49-F238E27FC236}">
                <a16:creationId xmlns:a16="http://schemas.microsoft.com/office/drawing/2014/main" id="{E5E86B5A-C24E-8F55-5054-0264F206848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91744" y="2585058"/>
            <a:ext cx="2736304" cy="3342468"/>
          </a:xfrm>
          <a:prstGeom prst="rect">
            <a:avLst/>
          </a:prstGeom>
        </p:spPr>
      </p:pic>
      <p:sp>
        <p:nvSpPr>
          <p:cNvPr id="6" name="TextBox 5">
            <a:extLst>
              <a:ext uri="{FF2B5EF4-FFF2-40B4-BE49-F238E27FC236}">
                <a16:creationId xmlns:a16="http://schemas.microsoft.com/office/drawing/2014/main" id="{145EA457-EB1F-B511-2968-CBC3F141764F}"/>
              </a:ext>
            </a:extLst>
          </p:cNvPr>
          <p:cNvSpPr txBox="1"/>
          <p:nvPr/>
        </p:nvSpPr>
        <p:spPr>
          <a:xfrm>
            <a:off x="263352" y="1558162"/>
            <a:ext cx="7203504" cy="867930"/>
          </a:xfrm>
          <a:prstGeom prst="rect">
            <a:avLst/>
          </a:prstGeom>
          <a:solidFill>
            <a:schemeClr val="bg2"/>
          </a:solidFill>
        </p:spPr>
        <p:txBody>
          <a:bodyPr wrap="square" rtlCol="0">
            <a:spAutoFit/>
          </a:bodyPr>
          <a:lstStyle/>
          <a:p>
            <a:pPr>
              <a:lnSpc>
                <a:spcPct val="90000"/>
              </a:lnSpc>
              <a:spcBef>
                <a:spcPts val="1200"/>
              </a:spcBef>
            </a:pPr>
            <a:r>
              <a:rPr lang="en-GB" sz="1400" dirty="0">
                <a:effectLst/>
                <a:latin typeface="Calibri" panose="020F0502020204030204" pitchFamily="34" charset="0"/>
                <a:ea typeface="Times New Roman" panose="02020603050405020304" pitchFamily="18" charset="0"/>
                <a:cs typeface="Times New Roman" panose="02020603050405020304" pitchFamily="18" charset="0"/>
              </a:rPr>
              <a:t>Printer example with the Job Class. The other classes use the Job class for different reasons resulting in 100s of methods in the Job Class. The Job class has a lot of reasons to change and has a huge fan-in which resulted in re-building all the classes for each change – compile time could be very long in the early 90s.</a:t>
            </a:r>
          </a:p>
        </p:txBody>
      </p:sp>
      <p:pic>
        <p:nvPicPr>
          <p:cNvPr id="1026" name="Picture 2" descr="Konica Minolta BizHub C220 Commercial Copier Printer Scanner - Picture 1 of 11">
            <a:extLst>
              <a:ext uri="{FF2B5EF4-FFF2-40B4-BE49-F238E27FC236}">
                <a16:creationId xmlns:a16="http://schemas.microsoft.com/office/drawing/2014/main" id="{57793F2E-611A-CEA3-D6FC-8398774ADA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352" y="2560031"/>
            <a:ext cx="2923063" cy="339102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36BB15D-6145-66DD-A7E1-83B13C52AE6E}"/>
              </a:ext>
            </a:extLst>
          </p:cNvPr>
          <p:cNvSpPr txBox="1"/>
          <p:nvPr/>
        </p:nvSpPr>
        <p:spPr>
          <a:xfrm>
            <a:off x="3935760" y="5957424"/>
            <a:ext cx="2160240" cy="867930"/>
          </a:xfrm>
          <a:prstGeom prst="rect">
            <a:avLst/>
          </a:prstGeom>
          <a:solidFill>
            <a:schemeClr val="tx2">
              <a:lumMod val="10000"/>
              <a:lumOff val="90000"/>
            </a:schemeClr>
          </a:solidFill>
        </p:spPr>
        <p:txBody>
          <a:bodyPr wrap="square" rtlCol="0">
            <a:spAutoFit/>
          </a:bodyPr>
          <a:lstStyle/>
          <a:p>
            <a:pPr algn="l">
              <a:lnSpc>
                <a:spcPct val="90000"/>
              </a:lnSpc>
              <a:spcBef>
                <a:spcPts val="1200"/>
              </a:spcBef>
            </a:pPr>
            <a:r>
              <a:rPr lang="en-US" sz="1400" dirty="0">
                <a:solidFill>
                  <a:srgbClr val="00B0F0"/>
                </a:solidFill>
              </a:rPr>
              <a:t>There were hundreds of different methods in this job class – </a:t>
            </a:r>
            <a:r>
              <a:rPr lang="en-US" sz="1400" dirty="0">
                <a:solidFill>
                  <a:srgbClr val="FFFF00"/>
                </a:solidFill>
                <a:highlight>
                  <a:srgbClr val="FF00FF"/>
                </a:highlight>
              </a:rPr>
              <a:t>it had a lot of reasons to change</a:t>
            </a:r>
          </a:p>
        </p:txBody>
      </p:sp>
      <p:sp>
        <p:nvSpPr>
          <p:cNvPr id="8" name="TextBox 7">
            <a:extLst>
              <a:ext uri="{FF2B5EF4-FFF2-40B4-BE49-F238E27FC236}">
                <a16:creationId xmlns:a16="http://schemas.microsoft.com/office/drawing/2014/main" id="{64A019C5-6ADC-5F9B-7F98-BFE578835648}"/>
              </a:ext>
            </a:extLst>
          </p:cNvPr>
          <p:cNvSpPr txBox="1"/>
          <p:nvPr/>
        </p:nvSpPr>
        <p:spPr>
          <a:xfrm>
            <a:off x="7492685" y="2828835"/>
            <a:ext cx="3528392" cy="1200329"/>
          </a:xfrm>
          <a:prstGeom prst="rect">
            <a:avLst/>
          </a:prstGeom>
          <a:solidFill>
            <a:srgbClr val="EBEBEB"/>
          </a:solidFill>
        </p:spPr>
        <p:txBody>
          <a:bodyPr wrap="square" rtlCol="0">
            <a:spAutoFit/>
          </a:bodyPr>
          <a:lstStyle/>
          <a:p>
            <a:pPr algn="l">
              <a:lnSpc>
                <a:spcPct val="90000"/>
              </a:lnSpc>
              <a:spcBef>
                <a:spcPts val="1200"/>
              </a:spcBef>
            </a:pPr>
            <a:r>
              <a:rPr lang="en-US" sz="1600" dirty="0">
                <a:solidFill>
                  <a:srgbClr val="FF2F92"/>
                </a:solidFill>
              </a:rPr>
              <a:t>All the calls to job class were made by the other classes for different reasons and they called different methods – how can we make this better?</a:t>
            </a:r>
          </a:p>
        </p:txBody>
      </p:sp>
    </p:spTree>
    <p:extLst>
      <p:ext uri="{BB962C8B-B14F-4D97-AF65-F5344CB8AC3E}">
        <p14:creationId xmlns:p14="http://schemas.microsoft.com/office/powerpoint/2010/main" val="165280505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200F1-3273-C002-4F0C-A1B75C664475}"/>
              </a:ext>
            </a:extLst>
          </p:cNvPr>
          <p:cNvSpPr>
            <a:spLocks noGrp="1"/>
          </p:cNvSpPr>
          <p:nvPr>
            <p:ph type="title"/>
          </p:nvPr>
        </p:nvSpPr>
        <p:spPr/>
        <p:txBody>
          <a:bodyPr/>
          <a:lstStyle/>
          <a:p>
            <a:r>
              <a:rPr lang="en-US" dirty="0"/>
              <a:t>Solution..</a:t>
            </a:r>
          </a:p>
        </p:txBody>
      </p:sp>
      <p:pic>
        <p:nvPicPr>
          <p:cNvPr id="4" name="Picture 3">
            <a:extLst>
              <a:ext uri="{FF2B5EF4-FFF2-40B4-BE49-F238E27FC236}">
                <a16:creationId xmlns:a16="http://schemas.microsoft.com/office/drawing/2014/main" id="{825359CB-158A-3BE0-EC74-F58DBC30EB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1424" y="1844824"/>
            <a:ext cx="5029200" cy="3733800"/>
          </a:xfrm>
          <a:prstGeom prst="rect">
            <a:avLst/>
          </a:prstGeom>
        </p:spPr>
      </p:pic>
      <p:sp>
        <p:nvSpPr>
          <p:cNvPr id="5" name="TextBox 4">
            <a:extLst>
              <a:ext uri="{FF2B5EF4-FFF2-40B4-BE49-F238E27FC236}">
                <a16:creationId xmlns:a16="http://schemas.microsoft.com/office/drawing/2014/main" id="{2620E340-3D9E-7BC0-7151-7F11C9ECCF45}"/>
              </a:ext>
            </a:extLst>
          </p:cNvPr>
          <p:cNvSpPr txBox="1"/>
          <p:nvPr/>
        </p:nvSpPr>
        <p:spPr>
          <a:xfrm>
            <a:off x="2927648" y="866095"/>
            <a:ext cx="3888432" cy="978729"/>
          </a:xfrm>
          <a:prstGeom prst="rect">
            <a:avLst/>
          </a:prstGeom>
          <a:solidFill>
            <a:schemeClr val="tx1">
              <a:lumMod val="50000"/>
              <a:lumOff val="50000"/>
            </a:schemeClr>
          </a:solidFill>
        </p:spPr>
        <p:txBody>
          <a:bodyPr wrap="square" rtlCol="0">
            <a:spAutoFit/>
          </a:bodyPr>
          <a:lstStyle/>
          <a:p>
            <a:pPr algn="l">
              <a:lnSpc>
                <a:spcPct val="90000"/>
              </a:lnSpc>
              <a:spcBef>
                <a:spcPts val="1200"/>
              </a:spcBef>
            </a:pPr>
            <a:r>
              <a:rPr lang="en-US" sz="1600" dirty="0">
                <a:solidFill>
                  <a:srgbClr val="FF9300"/>
                </a:solidFill>
              </a:rPr>
              <a:t>If a method did need to be changed in the job class then only those classes that used those methods would need to be changed.</a:t>
            </a:r>
          </a:p>
        </p:txBody>
      </p:sp>
      <p:pic>
        <p:nvPicPr>
          <p:cNvPr id="7" name="Picture 6">
            <a:extLst>
              <a:ext uri="{FF2B5EF4-FFF2-40B4-BE49-F238E27FC236}">
                <a16:creationId xmlns:a16="http://schemas.microsoft.com/office/drawing/2014/main" id="{267D984E-E0A8-3E84-9C7A-85E879189CB5}"/>
              </a:ext>
            </a:extLst>
          </p:cNvPr>
          <p:cNvPicPr>
            <a:picLocks noChangeAspect="1"/>
          </p:cNvPicPr>
          <p:nvPr/>
        </p:nvPicPr>
        <p:blipFill>
          <a:blip r:embed="rId3"/>
          <a:stretch>
            <a:fillRect/>
          </a:stretch>
        </p:blipFill>
        <p:spPr>
          <a:xfrm>
            <a:off x="7295156" y="1835372"/>
            <a:ext cx="2079364" cy="2492896"/>
          </a:xfrm>
          <a:prstGeom prst="rect">
            <a:avLst/>
          </a:prstGeom>
        </p:spPr>
      </p:pic>
      <p:sp>
        <p:nvSpPr>
          <p:cNvPr id="8" name="TextBox 7">
            <a:extLst>
              <a:ext uri="{FF2B5EF4-FFF2-40B4-BE49-F238E27FC236}">
                <a16:creationId xmlns:a16="http://schemas.microsoft.com/office/drawing/2014/main" id="{DDDD4568-7050-E187-815D-552580667F98}"/>
              </a:ext>
            </a:extLst>
          </p:cNvPr>
          <p:cNvSpPr txBox="1"/>
          <p:nvPr/>
        </p:nvSpPr>
        <p:spPr>
          <a:xfrm>
            <a:off x="6672064" y="4599895"/>
            <a:ext cx="3888432" cy="978729"/>
          </a:xfrm>
          <a:prstGeom prst="rect">
            <a:avLst/>
          </a:prstGeom>
          <a:solidFill>
            <a:schemeClr val="tx1">
              <a:lumMod val="50000"/>
              <a:lumOff val="50000"/>
            </a:schemeClr>
          </a:solidFill>
        </p:spPr>
        <p:txBody>
          <a:bodyPr wrap="square" rtlCol="0">
            <a:spAutoFit/>
          </a:bodyPr>
          <a:lstStyle/>
          <a:p>
            <a:pPr algn="l">
              <a:lnSpc>
                <a:spcPct val="90000"/>
              </a:lnSpc>
              <a:spcBef>
                <a:spcPts val="1200"/>
              </a:spcBef>
            </a:pPr>
            <a:r>
              <a:rPr lang="en-US" sz="1600" dirty="0">
                <a:solidFill>
                  <a:schemeClr val="bg1"/>
                </a:solidFill>
              </a:rPr>
              <a:t>Unfortunately the compiler designers assumed that no one would ever need to inherit from more than one base class – the compiler choked. Doh</a:t>
            </a:r>
          </a:p>
        </p:txBody>
      </p:sp>
    </p:spTree>
    <p:extLst>
      <p:ext uri="{BB962C8B-B14F-4D97-AF65-F5344CB8AC3E}">
        <p14:creationId xmlns:p14="http://schemas.microsoft.com/office/powerpoint/2010/main" val="101983771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FA20C-7422-D38A-2918-E74E88ADA999}"/>
              </a:ext>
            </a:extLst>
          </p:cNvPr>
          <p:cNvSpPr>
            <a:spLocks noGrp="1"/>
          </p:cNvSpPr>
          <p:nvPr>
            <p:ph type="title"/>
          </p:nvPr>
        </p:nvSpPr>
        <p:spPr/>
        <p:txBody>
          <a:bodyPr/>
          <a:lstStyle/>
          <a:p>
            <a:r>
              <a:rPr lang="en-US" dirty="0"/>
              <a:t>The actual solution due to compiler limitations</a:t>
            </a:r>
          </a:p>
        </p:txBody>
      </p:sp>
      <p:pic>
        <p:nvPicPr>
          <p:cNvPr id="5" name="Picture 4">
            <a:extLst>
              <a:ext uri="{FF2B5EF4-FFF2-40B4-BE49-F238E27FC236}">
                <a16:creationId xmlns:a16="http://schemas.microsoft.com/office/drawing/2014/main" id="{3E937005-2456-4E11-E191-6E67D4467130}"/>
              </a:ext>
            </a:extLst>
          </p:cNvPr>
          <p:cNvPicPr>
            <a:picLocks noChangeAspect="1"/>
          </p:cNvPicPr>
          <p:nvPr/>
        </p:nvPicPr>
        <p:blipFill>
          <a:blip r:embed="rId2"/>
          <a:stretch>
            <a:fillRect/>
          </a:stretch>
        </p:blipFill>
        <p:spPr>
          <a:xfrm>
            <a:off x="493722" y="1402351"/>
            <a:ext cx="4242296" cy="3062108"/>
          </a:xfrm>
          <a:prstGeom prst="rect">
            <a:avLst/>
          </a:prstGeom>
        </p:spPr>
      </p:pic>
      <p:sp>
        <p:nvSpPr>
          <p:cNvPr id="6" name="TextBox 5">
            <a:extLst>
              <a:ext uri="{FF2B5EF4-FFF2-40B4-BE49-F238E27FC236}">
                <a16:creationId xmlns:a16="http://schemas.microsoft.com/office/drawing/2014/main" id="{B012A48D-495D-BA66-14FE-64DB06109450}"/>
              </a:ext>
            </a:extLst>
          </p:cNvPr>
          <p:cNvSpPr txBox="1"/>
          <p:nvPr/>
        </p:nvSpPr>
        <p:spPr>
          <a:xfrm>
            <a:off x="6168009" y="2060848"/>
            <a:ext cx="5112568" cy="535531"/>
          </a:xfrm>
          <a:prstGeom prst="rect">
            <a:avLst/>
          </a:prstGeom>
          <a:noFill/>
          <a:ln>
            <a:solidFill>
              <a:srgbClr val="FF0000"/>
            </a:solidFill>
          </a:ln>
        </p:spPr>
        <p:txBody>
          <a:bodyPr wrap="square" rtlCol="0">
            <a:spAutoFit/>
          </a:bodyPr>
          <a:lstStyle/>
          <a:p>
            <a:pPr algn="l">
              <a:lnSpc>
                <a:spcPct val="90000"/>
              </a:lnSpc>
              <a:spcBef>
                <a:spcPts val="1200"/>
              </a:spcBef>
            </a:pPr>
            <a:r>
              <a:rPr lang="en-US" sz="1600" dirty="0">
                <a:solidFill>
                  <a:schemeClr val="tx2"/>
                </a:solidFill>
              </a:rPr>
              <a:t>Compile times shrank considerably resulting in increased ability to make changes</a:t>
            </a:r>
          </a:p>
        </p:txBody>
      </p:sp>
      <p:sp>
        <p:nvSpPr>
          <p:cNvPr id="7" name="TextBox 6">
            <a:extLst>
              <a:ext uri="{FF2B5EF4-FFF2-40B4-BE49-F238E27FC236}">
                <a16:creationId xmlns:a16="http://schemas.microsoft.com/office/drawing/2014/main" id="{F137DF5F-FC5D-E2F9-EB0F-3EAE39698186}"/>
              </a:ext>
            </a:extLst>
          </p:cNvPr>
          <p:cNvSpPr txBox="1"/>
          <p:nvPr/>
        </p:nvSpPr>
        <p:spPr>
          <a:xfrm>
            <a:off x="5951985" y="3284984"/>
            <a:ext cx="5760640" cy="1132618"/>
          </a:xfrm>
          <a:prstGeom prst="rect">
            <a:avLst/>
          </a:prstGeom>
          <a:solidFill>
            <a:schemeClr val="bg1">
              <a:lumMod val="95000"/>
            </a:schemeClr>
          </a:solidFill>
        </p:spPr>
        <p:txBody>
          <a:bodyPr wrap="square" rtlCol="0">
            <a:spAutoFit/>
          </a:bodyPr>
          <a:lstStyle/>
          <a:p>
            <a:pPr algn="l">
              <a:lnSpc>
                <a:spcPct val="90000"/>
              </a:lnSpc>
              <a:spcBef>
                <a:spcPts val="1200"/>
              </a:spcBef>
            </a:pPr>
            <a:r>
              <a:rPr lang="en-US" sz="1600" dirty="0">
                <a:solidFill>
                  <a:srgbClr val="92D050"/>
                </a:solidFill>
              </a:rPr>
              <a:t>The interface segregation principle solves the problem of fat classes. </a:t>
            </a:r>
          </a:p>
          <a:p>
            <a:pPr algn="l">
              <a:lnSpc>
                <a:spcPct val="90000"/>
              </a:lnSpc>
              <a:spcBef>
                <a:spcPts val="1200"/>
              </a:spcBef>
            </a:pPr>
            <a:r>
              <a:rPr lang="en-US" sz="1600" dirty="0">
                <a:solidFill>
                  <a:schemeClr val="accent2">
                    <a:lumMod val="60000"/>
                    <a:lumOff val="40000"/>
                  </a:schemeClr>
                </a:solidFill>
              </a:rPr>
              <a:t>There was no way to split Job up as all the data had to be managed in one place.</a:t>
            </a:r>
          </a:p>
        </p:txBody>
      </p:sp>
      <p:sp>
        <p:nvSpPr>
          <p:cNvPr id="8" name="TextBox 7">
            <a:extLst>
              <a:ext uri="{FF2B5EF4-FFF2-40B4-BE49-F238E27FC236}">
                <a16:creationId xmlns:a16="http://schemas.microsoft.com/office/drawing/2014/main" id="{36554F7B-1F16-216B-4FEB-38ADE598192D}"/>
              </a:ext>
            </a:extLst>
          </p:cNvPr>
          <p:cNvSpPr txBox="1"/>
          <p:nvPr/>
        </p:nvSpPr>
        <p:spPr>
          <a:xfrm>
            <a:off x="5591944" y="4797152"/>
            <a:ext cx="5760640" cy="1797415"/>
          </a:xfrm>
          <a:prstGeom prst="rect">
            <a:avLst/>
          </a:prstGeom>
          <a:solidFill>
            <a:schemeClr val="accent4">
              <a:lumMod val="50000"/>
            </a:schemeClr>
          </a:solidFill>
        </p:spPr>
        <p:txBody>
          <a:bodyPr wrap="square" rtlCol="0">
            <a:spAutoFit/>
          </a:bodyPr>
          <a:lstStyle/>
          <a:p>
            <a:pPr algn="l">
              <a:lnSpc>
                <a:spcPct val="90000"/>
              </a:lnSpc>
              <a:spcBef>
                <a:spcPts val="1200"/>
              </a:spcBef>
            </a:pPr>
            <a:r>
              <a:rPr lang="en-US" sz="1600" dirty="0">
                <a:solidFill>
                  <a:srgbClr val="92D050"/>
                </a:solidFill>
              </a:rPr>
              <a:t>Fat classes cause lots of coupling, best approach is to separate out the clients using interfaces which are more logically coupled. These interfaces contain only the methods the clients wish to call. </a:t>
            </a:r>
          </a:p>
          <a:p>
            <a:pPr algn="l">
              <a:lnSpc>
                <a:spcPct val="90000"/>
              </a:lnSpc>
              <a:spcBef>
                <a:spcPts val="1200"/>
              </a:spcBef>
            </a:pPr>
            <a:r>
              <a:rPr lang="en-US" sz="1600" dirty="0">
                <a:solidFill>
                  <a:srgbClr val="FF85FF"/>
                </a:solidFill>
              </a:rPr>
              <a:t>Then multiply inherit this interfaces into the fat class – then clients can be placed into separate components – </a:t>
            </a:r>
            <a:r>
              <a:rPr lang="en-US" sz="1600" dirty="0">
                <a:solidFill>
                  <a:srgbClr val="FF85FF"/>
                </a:solidFill>
                <a:highlight>
                  <a:srgbClr val="FFFF00"/>
                </a:highlight>
              </a:rPr>
              <a:t>deployed separately and developed separately</a:t>
            </a:r>
            <a:r>
              <a:rPr lang="en-US" sz="1600" dirty="0">
                <a:solidFill>
                  <a:srgbClr val="FF85FF"/>
                </a:solidFill>
              </a:rPr>
              <a:t>.</a:t>
            </a:r>
          </a:p>
        </p:txBody>
      </p:sp>
      <p:pic>
        <p:nvPicPr>
          <p:cNvPr id="9" name="Picture 8">
            <a:extLst>
              <a:ext uri="{FF2B5EF4-FFF2-40B4-BE49-F238E27FC236}">
                <a16:creationId xmlns:a16="http://schemas.microsoft.com/office/drawing/2014/main" id="{A42F8DEF-938E-F7EA-5CD2-B6384E4D30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5480" y="4790406"/>
            <a:ext cx="2004864" cy="1488460"/>
          </a:xfrm>
          <a:prstGeom prst="rect">
            <a:avLst/>
          </a:prstGeom>
        </p:spPr>
      </p:pic>
      <mc:AlternateContent xmlns:mc="http://schemas.openxmlformats.org/markup-compatibility/2006">
        <mc:Choice xmlns:p14="http://schemas.microsoft.com/office/powerpoint/2010/main" Requires="p14">
          <p:contentPart p14:bwMode="auto" r:id="rId4">
            <p14:nvContentPartPr>
              <p14:cNvPr id="10" name="Ink 9">
                <a:extLst>
                  <a:ext uri="{FF2B5EF4-FFF2-40B4-BE49-F238E27FC236}">
                    <a16:creationId xmlns:a16="http://schemas.microsoft.com/office/drawing/2014/main" id="{A4DB9E90-1684-B661-A9A2-8B6A9A340B4C}"/>
                  </a:ext>
                </a:extLst>
              </p14:cNvPr>
              <p14:cNvContentPartPr/>
              <p14:nvPr/>
            </p14:nvContentPartPr>
            <p14:xfrm>
              <a:off x="1654920" y="5002591"/>
              <a:ext cx="1587960" cy="988200"/>
            </p14:xfrm>
          </p:contentPart>
        </mc:Choice>
        <mc:Fallback>
          <p:pic>
            <p:nvPicPr>
              <p:cNvPr id="10" name="Ink 9">
                <a:extLst>
                  <a:ext uri="{FF2B5EF4-FFF2-40B4-BE49-F238E27FC236}">
                    <a16:creationId xmlns:a16="http://schemas.microsoft.com/office/drawing/2014/main" id="{A4DB9E90-1684-B661-A9A2-8B6A9A340B4C}"/>
                  </a:ext>
                </a:extLst>
              </p:cNvPr>
              <p:cNvPicPr/>
              <p:nvPr/>
            </p:nvPicPr>
            <p:blipFill>
              <a:blip r:embed="rId5"/>
              <a:stretch>
                <a:fillRect/>
              </a:stretch>
            </p:blipFill>
            <p:spPr>
              <a:xfrm>
                <a:off x="1646280" y="4993591"/>
                <a:ext cx="1605600" cy="1005840"/>
              </a:xfrm>
              <a:prstGeom prst="rect">
                <a:avLst/>
              </a:prstGeom>
            </p:spPr>
          </p:pic>
        </mc:Fallback>
      </mc:AlternateContent>
    </p:spTree>
    <p:extLst>
      <p:ext uri="{BB962C8B-B14F-4D97-AF65-F5344CB8AC3E}">
        <p14:creationId xmlns:p14="http://schemas.microsoft.com/office/powerpoint/2010/main" val="4207555935"/>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DFS" val="k4TfZQJh"/>
  <p:tag name="ARTICULATE_SLIDE_COUNT" val="23"/>
  <p:tag name="ARTICULATE_PROJECT_OPEN" val="0"/>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FS">
  <a:themeElements>
    <a:clrScheme name="Custom 33">
      <a:dk1>
        <a:srgbClr val="000000"/>
      </a:dk1>
      <a:lt1>
        <a:sysClr val="window" lastClr="FFFFFF"/>
      </a:lt1>
      <a:dk2>
        <a:srgbClr val="232241"/>
      </a:dk2>
      <a:lt2>
        <a:srgbClr val="C7C8CF"/>
      </a:lt2>
      <a:accent1>
        <a:srgbClr val="FCB116"/>
      </a:accent1>
      <a:accent2>
        <a:srgbClr val="EC6B29"/>
      </a:accent2>
      <a:accent3>
        <a:srgbClr val="9191A0"/>
      </a:accent3>
      <a:accent4>
        <a:srgbClr val="25B680"/>
      </a:accent4>
      <a:accent5>
        <a:srgbClr val="00A5E0"/>
      </a:accent5>
      <a:accent6>
        <a:srgbClr val="5B5A71"/>
      </a:accent6>
      <a:hlink>
        <a:srgbClr val="00A5E0"/>
      </a:hlink>
      <a:folHlink>
        <a:srgbClr val="5B5A71"/>
      </a:folHlink>
    </a:clrScheme>
    <a:fontScheme name="Custom 9">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wrap="none" rtlCol="0" anchor="ctr">
        <a:spAutoFit/>
      </a:bodyPr>
      <a:lstStyle>
        <a:defPPr algn="ctr">
          <a:lnSpc>
            <a:spcPct val="90000"/>
          </a:lnSpc>
          <a:spcBef>
            <a:spcPts val="1200"/>
          </a:spcBef>
          <a:defRPr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gn="l">
          <a:lnSpc>
            <a:spcPct val="90000"/>
          </a:lnSpc>
          <a:spcBef>
            <a:spcPts val="1200"/>
          </a:spcBef>
          <a:defRPr sz="2000" dirty="0" smtClean="0">
            <a:solidFill>
              <a:schemeClr val="tx2"/>
            </a:solidFill>
          </a:defRPr>
        </a:defPPr>
      </a:lstStyle>
    </a:txDef>
  </a:objectDefaults>
  <a:extraClrSchemeLst/>
  <a:extLst>
    <a:ext uri="{05A4C25C-085E-4340-85A3-A5531E510DB2}">
      <thm15:themeFamily xmlns:thm15="http://schemas.microsoft.com/office/thememl/2012/main" name="Discover Template" id="{ED19F476-CD5F-8C4E-9F8C-C509FFE511F9}" vid="{88A40036-3A69-984C-8C67-1BAF72EFEA8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846e726d-930d-4acb-bd80-f2077a598691">
      <UserInfo>
        <DisplayName>Rohit Rahim</DisplayName>
        <AccountId>76190</AccountId>
        <AccountType/>
      </UserInfo>
      <UserInfo>
        <DisplayName>Leo Zhang</DisplayName>
        <AccountId>76198</AccountId>
        <AccountType/>
      </UserInfo>
      <UserInfo>
        <DisplayName>Ebony Cherry</DisplayName>
        <AccountId>76895</AccountId>
        <AccountType/>
      </UserInfo>
      <UserInfo>
        <DisplayName>Joan Castro</DisplayName>
        <AccountId>76253</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9F82FE1962BF246BB3FD51399502091" ma:contentTypeVersion="4" ma:contentTypeDescription="Create a new document." ma:contentTypeScope="" ma:versionID="a8c673c98f8b2fb74a666da82b1c2089">
  <xsd:schema xmlns:xsd="http://www.w3.org/2001/XMLSchema" xmlns:xs="http://www.w3.org/2001/XMLSchema" xmlns:p="http://schemas.microsoft.com/office/2006/metadata/properties" xmlns:ns2="87a905cf-b897-4a15-b4dd-a8e6e281c28b" xmlns:ns3="846e726d-930d-4acb-bd80-f2077a598691" targetNamespace="http://schemas.microsoft.com/office/2006/metadata/properties" ma:root="true" ma:fieldsID="5fda6c7244f85a62871e6aeadce43f09" ns2:_="" ns3:_="">
    <xsd:import namespace="87a905cf-b897-4a15-b4dd-a8e6e281c28b"/>
    <xsd:import namespace="846e726d-930d-4acb-bd80-f2077a59869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a905cf-b897-4a15-b4dd-a8e6e281c28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46e726d-930d-4acb-bd80-f2077a59869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F26828B-8021-40B0-BE6F-5F8BAA7A8160}">
  <ds:schemaRefs>
    <ds:schemaRef ds:uri="http://schemas.microsoft.com/office/2006/metadata/properties"/>
    <ds:schemaRef ds:uri="http://schemas.microsoft.com/office/infopath/2007/PartnerControls"/>
    <ds:schemaRef ds:uri="846e726d-930d-4acb-bd80-f2077a598691"/>
  </ds:schemaRefs>
</ds:datastoreItem>
</file>

<file path=customXml/itemProps2.xml><?xml version="1.0" encoding="utf-8"?>
<ds:datastoreItem xmlns:ds="http://schemas.openxmlformats.org/officeDocument/2006/customXml" ds:itemID="{70E2D35C-61C5-4F1E-A268-B370BE9071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a905cf-b897-4a15-b4dd-a8e6e281c28b"/>
    <ds:schemaRef ds:uri="846e726d-930d-4acb-bd80-f2077a5986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7F4FCAA-B58A-4119-AACD-7D2BC6BC457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DFS</Template>
  <TotalTime>21314</TotalTime>
  <Words>624</Words>
  <Application>Microsoft Macintosh PowerPoint</Application>
  <PresentationFormat>Widescreen</PresentationFormat>
  <Paragraphs>51</Paragraphs>
  <Slides>11</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Symbol</vt:lpstr>
      <vt:lpstr>DFS</vt:lpstr>
      <vt:lpstr>12 – Clean Code – Interface Segregation Principle (ISP)</vt:lpstr>
      <vt:lpstr>Object Orientated Design is all about Dependency Management</vt:lpstr>
      <vt:lpstr>The light switch problem</vt:lpstr>
      <vt:lpstr>The light switch problem – Add an interface</vt:lpstr>
      <vt:lpstr>The light switch problem – Add an interface</vt:lpstr>
      <vt:lpstr>So What are interfaces?</vt:lpstr>
      <vt:lpstr>Fat Classes</vt:lpstr>
      <vt:lpstr>Solution..</vt:lpstr>
      <vt:lpstr>The actual solution due to compiler limitations</vt:lpstr>
      <vt:lpstr>ISP – Code Smells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Orange</dc:title>
  <dc:creator>Rupert Waldron</dc:creator>
  <cp:lastModifiedBy>Rupert Waldron</cp:lastModifiedBy>
  <cp:revision>65</cp:revision>
  <dcterms:created xsi:type="dcterms:W3CDTF">2022-08-24T15:23:13Z</dcterms:created>
  <dcterms:modified xsi:type="dcterms:W3CDTF">2022-11-15T21:10:34Z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D6DB954F-EBBA-4914-8ADB-B211F7966D93</vt:lpwstr>
  </property>
  <property fmtid="{D5CDD505-2E9C-101B-9397-08002B2CF9AE}" pid="3" name="ArticulatePath">
    <vt:lpwstr>16X9 Corporate PowerPoint Template Oct 2020_v1</vt:lpwstr>
  </property>
  <property fmtid="{D5CDD505-2E9C-101B-9397-08002B2CF9AE}" pid="4" name="ContentTypeId">
    <vt:lpwstr>0x01010039F82FE1962BF246BB3FD51399502091</vt:lpwstr>
  </property>
</Properties>
</file>

<file path=docProps/thumbnail.jpeg>
</file>